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9" r:id="rId2"/>
    <p:sldId id="282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1" autoAdjust="0"/>
    <p:restoredTop sz="94629" autoAdjust="0"/>
  </p:normalViewPr>
  <p:slideViewPr>
    <p:cSldViewPr>
      <p:cViewPr varScale="1">
        <p:scale>
          <a:sx n="68" d="100"/>
          <a:sy n="68" d="100"/>
        </p:scale>
        <p:origin x="156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D8549-7EA7-4C0A-805A-A23F93969679}" type="datetimeFigureOut">
              <a:rPr lang="es-ES" smtClean="0"/>
              <a:t>02/08/2017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07352-63BC-476A-AC2C-4AEB6FD385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9521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07352-63BC-476A-AC2C-4AEB6FD385DA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5001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73B3-2E1B-44D5-A30A-B3A140706DF4}" type="datetimeFigureOut">
              <a:rPr lang="es-ES" smtClean="0"/>
              <a:t>02/08/2017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DBCE-A1D8-424E-824E-395C74100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152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73B3-2E1B-44D5-A30A-B3A140706DF4}" type="datetimeFigureOut">
              <a:rPr lang="es-ES" smtClean="0"/>
              <a:t>02/08/2017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DBCE-A1D8-424E-824E-395C74100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613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73B3-2E1B-44D5-A30A-B3A140706DF4}" type="datetimeFigureOut">
              <a:rPr lang="es-ES" smtClean="0"/>
              <a:t>02/08/2017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DBCE-A1D8-424E-824E-395C74100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377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73B3-2E1B-44D5-A30A-B3A140706DF4}" type="datetimeFigureOut">
              <a:rPr lang="es-ES" smtClean="0"/>
              <a:t>02/08/2017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DBCE-A1D8-424E-824E-395C74100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885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73B3-2E1B-44D5-A30A-B3A140706DF4}" type="datetimeFigureOut">
              <a:rPr lang="es-ES" smtClean="0"/>
              <a:t>02/08/2017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DBCE-A1D8-424E-824E-395C74100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989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73B3-2E1B-44D5-A30A-B3A140706DF4}" type="datetimeFigureOut">
              <a:rPr lang="es-ES" smtClean="0"/>
              <a:t>02/08/2017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DBCE-A1D8-424E-824E-395C74100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041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73B3-2E1B-44D5-A30A-B3A140706DF4}" type="datetimeFigureOut">
              <a:rPr lang="es-ES" smtClean="0"/>
              <a:t>02/08/2017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DBCE-A1D8-424E-824E-395C74100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537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73B3-2E1B-44D5-A30A-B3A140706DF4}" type="datetimeFigureOut">
              <a:rPr lang="es-ES" smtClean="0"/>
              <a:t>02/08/2017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DBCE-A1D8-424E-824E-395C74100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70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73B3-2E1B-44D5-A30A-B3A140706DF4}" type="datetimeFigureOut">
              <a:rPr lang="es-ES" smtClean="0"/>
              <a:t>02/08/2017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DBCE-A1D8-424E-824E-395C74100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915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73B3-2E1B-44D5-A30A-B3A140706DF4}" type="datetimeFigureOut">
              <a:rPr lang="es-ES" smtClean="0"/>
              <a:t>02/08/2017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DBCE-A1D8-424E-824E-395C74100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597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73B3-2E1B-44D5-A30A-B3A140706DF4}" type="datetimeFigureOut">
              <a:rPr lang="es-ES" smtClean="0"/>
              <a:t>02/08/2017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DBCE-A1D8-424E-824E-395C74100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637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C73B3-2E1B-44D5-A30A-B3A140706DF4}" type="datetimeFigureOut">
              <a:rPr lang="es-ES" smtClean="0"/>
              <a:t>02/08/2017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3DBCE-A1D8-424E-824E-395C74100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330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1509336" y="116632"/>
            <a:ext cx="5832648" cy="60479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Elipse 2"/>
          <p:cNvSpPr/>
          <p:nvPr/>
        </p:nvSpPr>
        <p:spPr>
          <a:xfrm>
            <a:off x="2157408" y="764704"/>
            <a:ext cx="4536504" cy="47039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2733472" y="1437179"/>
            <a:ext cx="3240360" cy="33599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/>
          <p:cNvSpPr/>
          <p:nvPr/>
        </p:nvSpPr>
        <p:spPr>
          <a:xfrm>
            <a:off x="3453552" y="2132856"/>
            <a:ext cx="1944216" cy="20159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Elipse 6"/>
          <p:cNvSpPr/>
          <p:nvPr/>
        </p:nvSpPr>
        <p:spPr>
          <a:xfrm>
            <a:off x="4389672" y="3068960"/>
            <a:ext cx="144000" cy="1440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7" name="Conector recto 16"/>
          <p:cNvCxnSpPr/>
          <p:nvPr/>
        </p:nvCxnSpPr>
        <p:spPr>
          <a:xfrm>
            <a:off x="4461664" y="3140968"/>
            <a:ext cx="1451443" cy="2593364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ipse 30"/>
          <p:cNvSpPr/>
          <p:nvPr/>
        </p:nvSpPr>
        <p:spPr>
          <a:xfrm>
            <a:off x="3802808" y="2348160"/>
            <a:ext cx="432048" cy="41913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3" name="Elipse 32"/>
          <p:cNvSpPr/>
          <p:nvPr/>
        </p:nvSpPr>
        <p:spPr>
          <a:xfrm>
            <a:off x="3597568" y="2937138"/>
            <a:ext cx="432048" cy="41913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4" name="Elipse 33"/>
          <p:cNvSpPr/>
          <p:nvPr/>
        </p:nvSpPr>
        <p:spPr>
          <a:xfrm>
            <a:off x="4461664" y="2361074"/>
            <a:ext cx="432048" cy="41913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5" name="Elipse 34"/>
          <p:cNvSpPr/>
          <p:nvPr/>
        </p:nvSpPr>
        <p:spPr>
          <a:xfrm>
            <a:off x="4245640" y="3513202"/>
            <a:ext cx="432048" cy="41913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7" name="Elipse 36"/>
          <p:cNvSpPr/>
          <p:nvPr/>
        </p:nvSpPr>
        <p:spPr>
          <a:xfrm>
            <a:off x="4821704" y="3225890"/>
            <a:ext cx="432048" cy="41913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8" name="Elipse 37"/>
          <p:cNvSpPr/>
          <p:nvPr/>
        </p:nvSpPr>
        <p:spPr>
          <a:xfrm>
            <a:off x="3381544" y="1772096"/>
            <a:ext cx="432048" cy="41913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9" name="Elipse 38"/>
          <p:cNvSpPr/>
          <p:nvPr/>
        </p:nvSpPr>
        <p:spPr>
          <a:xfrm>
            <a:off x="4821704" y="1785010"/>
            <a:ext cx="432048" cy="41913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1" name="Elipse 40"/>
          <p:cNvSpPr/>
          <p:nvPr/>
        </p:nvSpPr>
        <p:spPr>
          <a:xfrm>
            <a:off x="5469776" y="3225890"/>
            <a:ext cx="432048" cy="41913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2" name="Elipse 41"/>
          <p:cNvSpPr/>
          <p:nvPr/>
        </p:nvSpPr>
        <p:spPr>
          <a:xfrm>
            <a:off x="2921337" y="2942078"/>
            <a:ext cx="432048" cy="41913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Elipse 42"/>
          <p:cNvSpPr/>
          <p:nvPr/>
        </p:nvSpPr>
        <p:spPr>
          <a:xfrm>
            <a:off x="4029616" y="4234002"/>
            <a:ext cx="432048" cy="41913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4" name="Elipse 43"/>
          <p:cNvSpPr/>
          <p:nvPr/>
        </p:nvSpPr>
        <p:spPr>
          <a:xfrm>
            <a:off x="5329655" y="1245545"/>
            <a:ext cx="432048" cy="41913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5" name="Elipse 44"/>
          <p:cNvSpPr/>
          <p:nvPr/>
        </p:nvSpPr>
        <p:spPr>
          <a:xfrm>
            <a:off x="6117848" y="3225890"/>
            <a:ext cx="432048" cy="41913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7" name="Elipse 46"/>
          <p:cNvSpPr/>
          <p:nvPr/>
        </p:nvSpPr>
        <p:spPr>
          <a:xfrm>
            <a:off x="3957608" y="4954082"/>
            <a:ext cx="432048" cy="41913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8" name="Elipse 47"/>
          <p:cNvSpPr/>
          <p:nvPr/>
        </p:nvSpPr>
        <p:spPr>
          <a:xfrm>
            <a:off x="2229416" y="2937138"/>
            <a:ext cx="432048" cy="41913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9" name="Elipse 48"/>
          <p:cNvSpPr/>
          <p:nvPr/>
        </p:nvSpPr>
        <p:spPr>
          <a:xfrm>
            <a:off x="2949465" y="1352962"/>
            <a:ext cx="432048" cy="41913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0" name="Elipse 49"/>
          <p:cNvSpPr/>
          <p:nvPr/>
        </p:nvSpPr>
        <p:spPr>
          <a:xfrm>
            <a:off x="5737273" y="681808"/>
            <a:ext cx="432048" cy="41913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1" name="Elipse 50"/>
          <p:cNvSpPr/>
          <p:nvPr/>
        </p:nvSpPr>
        <p:spPr>
          <a:xfrm>
            <a:off x="6792889" y="3219433"/>
            <a:ext cx="432048" cy="41913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3" name="Elipse 52"/>
          <p:cNvSpPr/>
          <p:nvPr/>
        </p:nvSpPr>
        <p:spPr>
          <a:xfrm>
            <a:off x="3957608" y="5602154"/>
            <a:ext cx="432048" cy="41913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4" name="Elipse 53"/>
          <p:cNvSpPr/>
          <p:nvPr/>
        </p:nvSpPr>
        <p:spPr>
          <a:xfrm>
            <a:off x="1607123" y="2947010"/>
            <a:ext cx="432048" cy="41913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5" name="Elipse 54"/>
          <p:cNvSpPr/>
          <p:nvPr/>
        </p:nvSpPr>
        <p:spPr>
          <a:xfrm>
            <a:off x="2456684" y="872948"/>
            <a:ext cx="432048" cy="41913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2" name="AutoShape 6" descr="Resultado de imagen de imagenes presentac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" name="AutoShape 8" descr="Resultado de imagen de imagenes presentacion"/>
          <p:cNvSpPr>
            <a:spLocks noChangeAspect="1" noChangeArrowheads="1"/>
          </p:cNvSpPr>
          <p:nvPr/>
        </p:nvSpPr>
        <p:spPr bwMode="auto">
          <a:xfrm>
            <a:off x="125631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8" name="57 CuadroTexto"/>
          <p:cNvSpPr txBox="1"/>
          <p:nvPr/>
        </p:nvSpPr>
        <p:spPr>
          <a:xfrm>
            <a:off x="4817067" y="6608385"/>
            <a:ext cx="4363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000066"/>
                </a:solidFill>
              </a:rPr>
              <a:t>4: Excelente / 3: Satisfactorio / 2: Suficiente / 1: Insuficiente</a:t>
            </a:r>
          </a:p>
        </p:txBody>
      </p:sp>
      <p:sp>
        <p:nvSpPr>
          <p:cNvPr id="56" name="CuadroTexto 9"/>
          <p:cNvSpPr txBox="1"/>
          <p:nvPr/>
        </p:nvSpPr>
        <p:spPr>
          <a:xfrm>
            <a:off x="6745883" y="147623"/>
            <a:ext cx="1793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A. Y  B ASPECTOS FORMALES</a:t>
            </a:r>
          </a:p>
        </p:txBody>
      </p:sp>
      <p:pic>
        <p:nvPicPr>
          <p:cNvPr id="57" name="Picture 12" descr="Resultado de imagen de imagenes presentac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823" y="1029537"/>
            <a:ext cx="781314" cy="73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2" descr="Resultado de imagen de IMAGEN EVALUACIÓN FORMATIVA"/>
          <p:cNvSpPr>
            <a:spLocks noChangeAspect="1" noChangeArrowheads="1"/>
          </p:cNvSpPr>
          <p:nvPr/>
        </p:nvSpPr>
        <p:spPr bwMode="auto">
          <a:xfrm>
            <a:off x="278031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88" y="158243"/>
            <a:ext cx="1163222" cy="871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CuadroTexto 9"/>
          <p:cNvSpPr txBox="1"/>
          <p:nvPr/>
        </p:nvSpPr>
        <p:spPr>
          <a:xfrm>
            <a:off x="7309453" y="2394893"/>
            <a:ext cx="1793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C. JUSTIFICACIÓN Y OBJ.</a:t>
            </a:r>
          </a:p>
        </p:txBody>
      </p:sp>
      <p:pic>
        <p:nvPicPr>
          <p:cNvPr id="61" name="Picture 2" descr="Imagen relacionad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9" y="1618254"/>
            <a:ext cx="585448" cy="43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CuadroTexto 9"/>
          <p:cNvSpPr txBox="1"/>
          <p:nvPr/>
        </p:nvSpPr>
        <p:spPr>
          <a:xfrm>
            <a:off x="3885600" y="6114782"/>
            <a:ext cx="3723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D. PRESENCIA CURRICULO</a:t>
            </a:r>
          </a:p>
        </p:txBody>
      </p:sp>
      <p:cxnSp>
        <p:nvCxnSpPr>
          <p:cNvPr id="64" name="Conector recto 22"/>
          <p:cNvCxnSpPr>
            <a:endCxn id="2" idx="0"/>
          </p:cNvCxnSpPr>
          <p:nvPr/>
        </p:nvCxnSpPr>
        <p:spPr>
          <a:xfrm flipH="1" flipV="1">
            <a:off x="4425660" y="116632"/>
            <a:ext cx="14900" cy="3003244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22"/>
          <p:cNvCxnSpPr/>
          <p:nvPr/>
        </p:nvCxnSpPr>
        <p:spPr>
          <a:xfrm flipH="1" flipV="1">
            <a:off x="1607123" y="2492897"/>
            <a:ext cx="2828771" cy="648071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22"/>
          <p:cNvCxnSpPr>
            <a:cxnSpLocks/>
          </p:cNvCxnSpPr>
          <p:nvPr/>
        </p:nvCxnSpPr>
        <p:spPr>
          <a:xfrm flipV="1">
            <a:off x="4461664" y="1785012"/>
            <a:ext cx="2664280" cy="1355956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22"/>
          <p:cNvCxnSpPr>
            <a:cxnSpLocks/>
            <a:stCxn id="2" idx="3"/>
            <a:endCxn id="7" idx="3"/>
          </p:cNvCxnSpPr>
          <p:nvPr/>
        </p:nvCxnSpPr>
        <p:spPr>
          <a:xfrm flipV="1">
            <a:off x="2363508" y="3191885"/>
            <a:ext cx="2047252" cy="2086997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Imagen relacionad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413" y="6280251"/>
            <a:ext cx="267555" cy="22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57 CuadroTexto"/>
          <p:cNvSpPr txBox="1"/>
          <p:nvPr/>
        </p:nvSpPr>
        <p:spPr>
          <a:xfrm>
            <a:off x="35496" y="6485274"/>
            <a:ext cx="3887365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000066"/>
                </a:solidFill>
              </a:rPr>
              <a:t>TOTAL: …………………………………..</a:t>
            </a:r>
          </a:p>
        </p:txBody>
      </p:sp>
      <p:sp>
        <p:nvSpPr>
          <p:cNvPr id="60" name="CuadroTexto 9"/>
          <p:cNvSpPr txBox="1"/>
          <p:nvPr/>
        </p:nvSpPr>
        <p:spPr>
          <a:xfrm>
            <a:off x="1065" y="4973422"/>
            <a:ext cx="2147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E.  METODOLOGÍA Y SESIONES</a:t>
            </a:r>
          </a:p>
        </p:txBody>
      </p:sp>
      <p:sp>
        <p:nvSpPr>
          <p:cNvPr id="65" name="CuadroTexto 9"/>
          <p:cNvSpPr txBox="1"/>
          <p:nvPr/>
        </p:nvSpPr>
        <p:spPr>
          <a:xfrm>
            <a:off x="-106301" y="1174274"/>
            <a:ext cx="2407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F. EVALUACIÓN</a:t>
            </a:r>
          </a:p>
        </p:txBody>
      </p:sp>
      <p:pic>
        <p:nvPicPr>
          <p:cNvPr id="10" name="Picture 2" descr="Resultado de imagen de IMAGEN CURRICULO ESCOLA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224" y="5502568"/>
            <a:ext cx="1937792" cy="69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n relacionada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31" y="3663148"/>
            <a:ext cx="1257524" cy="95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n relacionada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890" y="3297269"/>
            <a:ext cx="1163704" cy="1361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49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5" descr="investigador%5B1%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070" y="620688"/>
            <a:ext cx="2540892" cy="195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5"/>
          <p:cNvSpPr txBox="1"/>
          <p:nvPr/>
        </p:nvSpPr>
        <p:spPr>
          <a:xfrm>
            <a:off x="251520" y="404664"/>
            <a:ext cx="8201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PUNTOS FUERTES:</a:t>
            </a:r>
          </a:p>
        </p:txBody>
      </p:sp>
      <p:sp>
        <p:nvSpPr>
          <p:cNvPr id="3" name="CuadroTexto 5"/>
          <p:cNvSpPr txBox="1"/>
          <p:nvPr/>
        </p:nvSpPr>
        <p:spPr>
          <a:xfrm>
            <a:off x="107504" y="338893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ASPECTOS MEJORABLES:</a:t>
            </a:r>
          </a:p>
        </p:txBody>
      </p:sp>
    </p:spTree>
    <p:extLst>
      <p:ext uri="{BB962C8B-B14F-4D97-AF65-F5344CB8AC3E}">
        <p14:creationId xmlns:p14="http://schemas.microsoft.com/office/powerpoint/2010/main" val="403318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69</Words>
  <Application>Microsoft Office PowerPoint</Application>
  <PresentationFormat>Presentación en pantalla (4:3)</PresentationFormat>
  <Paragraphs>30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Company>Universidad de Murcia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NURIA UREÑA ORTIN</dc:creator>
  <cp:lastModifiedBy>NURIA UREÑA</cp:lastModifiedBy>
  <cp:revision>81</cp:revision>
  <dcterms:created xsi:type="dcterms:W3CDTF">2016-11-22T15:39:52Z</dcterms:created>
  <dcterms:modified xsi:type="dcterms:W3CDTF">2017-08-02T08:07:28Z</dcterms:modified>
</cp:coreProperties>
</file>