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73" r:id="rId3"/>
  </p:sldIdLst>
  <p:sldSz cx="9144000" cy="6858000" type="screen4x3"/>
  <p:notesSz cx="6889750" cy="1002188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1" autoAdjust="0"/>
    <p:restoredTop sz="94629" autoAdjust="0"/>
  </p:normalViewPr>
  <p:slideViewPr>
    <p:cSldViewPr>
      <p:cViewPr varScale="1">
        <p:scale>
          <a:sx n="68" d="100"/>
          <a:sy n="68" d="100"/>
        </p:scale>
        <p:origin x="15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C43D8549-7EA7-4C0A-805A-A23F93969679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44907352-63BC-476A-AC2C-4AEB6FD385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521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07352-63BC-476A-AC2C-4AEB6FD385D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72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5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613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77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85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989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041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37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0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915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597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37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C73B3-2E1B-44D5-A30A-B3A140706DF4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330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25" y="675847"/>
            <a:ext cx="1682825" cy="126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" name="Grupo 12"/>
          <p:cNvGrpSpPr>
            <a:grpSpLocks/>
          </p:cNvGrpSpPr>
          <p:nvPr/>
        </p:nvGrpSpPr>
        <p:grpSpPr bwMode="auto">
          <a:xfrm>
            <a:off x="1330205" y="5129157"/>
            <a:ext cx="991722" cy="1104617"/>
            <a:chOff x="253692" y="1334230"/>
            <a:chExt cx="2192830" cy="3052430"/>
          </a:xfrm>
        </p:grpSpPr>
        <p:pic>
          <p:nvPicPr>
            <p:cNvPr id="72" name="Picture 13" descr="Imagen relacionada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28" r="19185"/>
            <a:stretch/>
          </p:blipFill>
          <p:spPr bwMode="auto">
            <a:xfrm>
              <a:off x="253692" y="1334230"/>
              <a:ext cx="2148511" cy="3052430"/>
            </a:xfrm>
            <a:prstGeom prst="flowChartAlternateProcess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Rectángulo 2"/>
            <p:cNvSpPr>
              <a:spLocks noChangeArrowheads="1"/>
            </p:cNvSpPr>
            <p:nvPr/>
          </p:nvSpPr>
          <p:spPr bwMode="auto">
            <a:xfrm>
              <a:off x="1617084" y="1412776"/>
              <a:ext cx="829438" cy="792088"/>
            </a:xfrm>
            <a:prstGeom prst="flowChartAlternateProcess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ES" altLang="es-ES"/>
            </a:p>
          </p:txBody>
        </p:sp>
      </p:grpSp>
      <p:sp>
        <p:nvSpPr>
          <p:cNvPr id="2" name="Elipse 1"/>
          <p:cNvSpPr/>
          <p:nvPr/>
        </p:nvSpPr>
        <p:spPr>
          <a:xfrm>
            <a:off x="1771642" y="548680"/>
            <a:ext cx="5832648" cy="60479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Elipse 2"/>
          <p:cNvSpPr/>
          <p:nvPr/>
        </p:nvSpPr>
        <p:spPr>
          <a:xfrm>
            <a:off x="2419714" y="1196752"/>
            <a:ext cx="4536504" cy="47039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2995778" y="1869227"/>
            <a:ext cx="3240360" cy="33599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3715858" y="2564904"/>
            <a:ext cx="1944216" cy="20159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7" name="Conector recto 16"/>
          <p:cNvCxnSpPr>
            <a:cxnSpLocks/>
          </p:cNvCxnSpPr>
          <p:nvPr/>
        </p:nvCxnSpPr>
        <p:spPr>
          <a:xfrm>
            <a:off x="2059674" y="2312193"/>
            <a:ext cx="5374238" cy="255694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6" descr="Resultado de imagen de imagenes present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AutoShape 8" descr="Resultado de imagen de imagenes presentacion"/>
          <p:cNvSpPr>
            <a:spLocks noChangeAspect="1" noChangeArrowheads="1"/>
          </p:cNvSpPr>
          <p:nvPr/>
        </p:nvSpPr>
        <p:spPr bwMode="auto">
          <a:xfrm>
            <a:off x="307975" y="-45943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cxnSp>
        <p:nvCxnSpPr>
          <p:cNvPr id="25" name="Conector recto de flecha 24"/>
          <p:cNvCxnSpPr>
            <a:cxnSpLocks/>
          </p:cNvCxnSpPr>
          <p:nvPr/>
        </p:nvCxnSpPr>
        <p:spPr>
          <a:xfrm flipH="1">
            <a:off x="3114015" y="906278"/>
            <a:ext cx="3050115" cy="5222339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28"/>
          <p:cNvSpPr/>
          <p:nvPr/>
        </p:nvSpPr>
        <p:spPr>
          <a:xfrm>
            <a:off x="-383123" y="43683"/>
            <a:ext cx="5195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</a:rPr>
              <a:t>EXPOSICIÓN SESIÓN EVA TRABAJO GRUPAL</a:t>
            </a:r>
            <a:r>
              <a:rPr lang="es-E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</p:txBody>
      </p:sp>
      <p:sp>
        <p:nvSpPr>
          <p:cNvPr id="62" name="Rectángulo 61"/>
          <p:cNvSpPr/>
          <p:nvPr/>
        </p:nvSpPr>
        <p:spPr>
          <a:xfrm>
            <a:off x="7632395" y="2923614"/>
            <a:ext cx="14796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</a:rPr>
              <a:t>Dominio del tema</a:t>
            </a: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3" name="Rectángulo 62"/>
          <p:cNvSpPr/>
          <p:nvPr/>
        </p:nvSpPr>
        <p:spPr>
          <a:xfrm>
            <a:off x="6740815" y="6161590"/>
            <a:ext cx="22965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</a:rPr>
              <a:t>Tiempo</a:t>
            </a:r>
            <a:endParaRPr lang="es-E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" name="Rectángulo 60"/>
          <p:cNvSpPr/>
          <p:nvPr/>
        </p:nvSpPr>
        <p:spPr>
          <a:xfrm>
            <a:off x="627404" y="4838438"/>
            <a:ext cx="1091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TUTORÍA</a:t>
            </a:r>
            <a:endParaRPr lang="es-ES" sz="1600" dirty="0"/>
          </a:p>
        </p:txBody>
      </p:sp>
      <p:pic>
        <p:nvPicPr>
          <p:cNvPr id="3078" name="Picture 6" descr="Imagen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91" y="5758105"/>
            <a:ext cx="699270" cy="69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161" y="3508389"/>
            <a:ext cx="947506" cy="947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57 CuadroTexto"/>
          <p:cNvSpPr txBox="1"/>
          <p:nvPr/>
        </p:nvSpPr>
        <p:spPr>
          <a:xfrm>
            <a:off x="52942" y="6512104"/>
            <a:ext cx="3907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00066"/>
                </a:solidFill>
                <a:highlight>
                  <a:srgbClr val="FFFF00"/>
                </a:highlight>
              </a:rPr>
              <a:t>4: Excelente / 3: Satisfactorio / 2: Suficiente / 1: Insuficiente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54828" y="1862646"/>
            <a:ext cx="13805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</a:rPr>
              <a:t>Presentación</a:t>
            </a: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Elipse 42"/>
          <p:cNvSpPr/>
          <p:nvPr/>
        </p:nvSpPr>
        <p:spPr>
          <a:xfrm>
            <a:off x="3980697" y="680021"/>
            <a:ext cx="881063" cy="4191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100" b="1" dirty="0">
                <a:solidFill>
                  <a:srgbClr val="FF0000"/>
                </a:solidFill>
                <a:cs typeface="Arial" panose="020B0604020202020204" pitchFamily="34" charset="0"/>
              </a:rPr>
              <a:t>1 (1)</a:t>
            </a:r>
          </a:p>
        </p:txBody>
      </p:sp>
      <p:sp>
        <p:nvSpPr>
          <p:cNvPr id="44" name="Elipse 43"/>
          <p:cNvSpPr/>
          <p:nvPr/>
        </p:nvSpPr>
        <p:spPr>
          <a:xfrm>
            <a:off x="3909259" y="1312035"/>
            <a:ext cx="1160463" cy="4191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100" b="1" dirty="0">
                <a:solidFill>
                  <a:srgbClr val="FF0000"/>
                </a:solidFill>
                <a:cs typeface="Arial" panose="020B0604020202020204" pitchFamily="34" charset="0"/>
              </a:rPr>
              <a:t>2 (2)</a:t>
            </a:r>
          </a:p>
        </p:txBody>
      </p:sp>
      <p:sp>
        <p:nvSpPr>
          <p:cNvPr id="47" name="Elipse 46"/>
          <p:cNvSpPr/>
          <p:nvPr/>
        </p:nvSpPr>
        <p:spPr>
          <a:xfrm>
            <a:off x="3980697" y="1984270"/>
            <a:ext cx="1017588" cy="4191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100" b="1" dirty="0">
                <a:solidFill>
                  <a:srgbClr val="FF0000"/>
                </a:solidFill>
                <a:cs typeface="Arial" panose="020B0604020202020204" pitchFamily="34" charset="0"/>
              </a:rPr>
              <a:t>3 (3)</a:t>
            </a:r>
          </a:p>
        </p:txBody>
      </p:sp>
      <p:sp>
        <p:nvSpPr>
          <p:cNvPr id="50" name="Elipse 49"/>
          <p:cNvSpPr/>
          <p:nvPr/>
        </p:nvSpPr>
        <p:spPr>
          <a:xfrm>
            <a:off x="3955872" y="2783637"/>
            <a:ext cx="1019175" cy="4191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100" b="1" dirty="0">
                <a:solidFill>
                  <a:srgbClr val="FF0000"/>
                </a:solidFill>
                <a:cs typeface="Arial" panose="020B0604020202020204" pitchFamily="34" charset="0"/>
              </a:rPr>
              <a:t>4 (4)</a:t>
            </a:r>
          </a:p>
        </p:txBody>
      </p:sp>
      <p:pic>
        <p:nvPicPr>
          <p:cNvPr id="53" name="Picture 52" descr="Imagen relacionad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746" y="3052305"/>
            <a:ext cx="8794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CuadroTexto 59"/>
          <p:cNvSpPr txBox="1">
            <a:spLocks noChangeArrowheads="1"/>
          </p:cNvSpPr>
          <p:nvPr/>
        </p:nvSpPr>
        <p:spPr bwMode="auto">
          <a:xfrm>
            <a:off x="5936404" y="-7980"/>
            <a:ext cx="310094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s-ES" altLang="es-ES" dirty="0"/>
              <a:t>NOMBRES Y APELLIDOS:</a:t>
            </a:r>
          </a:p>
          <a:p>
            <a:endParaRPr lang="es-ES" altLang="es-ES" dirty="0"/>
          </a:p>
          <a:p>
            <a:endParaRPr lang="es-ES" altLang="es-ES" dirty="0"/>
          </a:p>
          <a:p>
            <a:endParaRPr lang="es-ES" altLang="es-ES" dirty="0"/>
          </a:p>
          <a:p>
            <a:endParaRPr lang="es-ES" altLang="es-ES" dirty="0"/>
          </a:p>
          <a:p>
            <a:endParaRPr lang="es-ES" altLang="es-ES" dirty="0"/>
          </a:p>
          <a:p>
            <a:endParaRPr lang="es-ES" altLang="es-ES" dirty="0"/>
          </a:p>
        </p:txBody>
      </p:sp>
      <p:sp>
        <p:nvSpPr>
          <p:cNvPr id="57" name="Elipse 56"/>
          <p:cNvSpPr/>
          <p:nvPr/>
        </p:nvSpPr>
        <p:spPr>
          <a:xfrm>
            <a:off x="6948893" y="3089289"/>
            <a:ext cx="881063" cy="4191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100" b="1" dirty="0">
                <a:solidFill>
                  <a:srgbClr val="FF0000"/>
                </a:solidFill>
                <a:cs typeface="Arial" panose="020B0604020202020204" pitchFamily="34" charset="0"/>
              </a:rPr>
              <a:t>1 (1)</a:t>
            </a:r>
          </a:p>
        </p:txBody>
      </p:sp>
      <p:sp>
        <p:nvSpPr>
          <p:cNvPr id="59" name="Elipse 58"/>
          <p:cNvSpPr/>
          <p:nvPr/>
        </p:nvSpPr>
        <p:spPr>
          <a:xfrm>
            <a:off x="6029698" y="3131154"/>
            <a:ext cx="1160463" cy="4191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100" b="1" dirty="0">
                <a:solidFill>
                  <a:srgbClr val="FF0000"/>
                </a:solidFill>
                <a:cs typeface="Arial" panose="020B0604020202020204" pitchFamily="34" charset="0"/>
              </a:rPr>
              <a:t>2 (2,5)</a:t>
            </a:r>
          </a:p>
        </p:txBody>
      </p:sp>
      <p:sp>
        <p:nvSpPr>
          <p:cNvPr id="60" name="Elipse 59"/>
          <p:cNvSpPr/>
          <p:nvPr/>
        </p:nvSpPr>
        <p:spPr>
          <a:xfrm>
            <a:off x="5482605" y="3143906"/>
            <a:ext cx="1017588" cy="4191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100" b="1" dirty="0">
                <a:solidFill>
                  <a:srgbClr val="FF0000"/>
                </a:solidFill>
                <a:cs typeface="Arial" panose="020B0604020202020204" pitchFamily="34" charset="0"/>
              </a:rPr>
              <a:t>3 (4)</a:t>
            </a:r>
          </a:p>
        </p:txBody>
      </p:sp>
      <p:sp>
        <p:nvSpPr>
          <p:cNvPr id="64" name="Elipse 63"/>
          <p:cNvSpPr/>
          <p:nvPr/>
        </p:nvSpPr>
        <p:spPr>
          <a:xfrm>
            <a:off x="4768612" y="3170280"/>
            <a:ext cx="1019175" cy="4191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100" b="1" dirty="0">
                <a:solidFill>
                  <a:srgbClr val="FF0000"/>
                </a:solidFill>
                <a:cs typeface="Arial" panose="020B0604020202020204" pitchFamily="34" charset="0"/>
              </a:rPr>
              <a:t>4 (5)</a:t>
            </a:r>
          </a:p>
        </p:txBody>
      </p:sp>
      <p:sp>
        <p:nvSpPr>
          <p:cNvPr id="65" name="Elipse 64"/>
          <p:cNvSpPr/>
          <p:nvPr/>
        </p:nvSpPr>
        <p:spPr>
          <a:xfrm>
            <a:off x="4731762" y="6067115"/>
            <a:ext cx="881063" cy="4191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100" b="1" dirty="0">
                <a:solidFill>
                  <a:srgbClr val="FF0000"/>
                </a:solidFill>
                <a:cs typeface="Arial" panose="020B0604020202020204" pitchFamily="34" charset="0"/>
              </a:rPr>
              <a:t>1 (0)</a:t>
            </a:r>
          </a:p>
        </p:txBody>
      </p:sp>
      <p:sp>
        <p:nvSpPr>
          <p:cNvPr id="66" name="Elipse 65"/>
          <p:cNvSpPr/>
          <p:nvPr/>
        </p:nvSpPr>
        <p:spPr>
          <a:xfrm>
            <a:off x="4421228" y="5312508"/>
            <a:ext cx="1160463" cy="4191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100" b="1" dirty="0">
                <a:solidFill>
                  <a:srgbClr val="FF0000"/>
                </a:solidFill>
                <a:cs typeface="Arial" panose="020B0604020202020204" pitchFamily="34" charset="0"/>
              </a:rPr>
              <a:t>2 (0,25)</a:t>
            </a:r>
          </a:p>
        </p:txBody>
      </p:sp>
      <p:sp>
        <p:nvSpPr>
          <p:cNvPr id="67" name="Elipse 66"/>
          <p:cNvSpPr/>
          <p:nvPr/>
        </p:nvSpPr>
        <p:spPr>
          <a:xfrm>
            <a:off x="4466253" y="4730303"/>
            <a:ext cx="1017588" cy="4191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100" b="1" dirty="0">
                <a:solidFill>
                  <a:srgbClr val="FF0000"/>
                </a:solidFill>
                <a:cs typeface="Arial" panose="020B0604020202020204" pitchFamily="34" charset="0"/>
              </a:rPr>
              <a:t>3 (0,5)</a:t>
            </a:r>
          </a:p>
        </p:txBody>
      </p:sp>
      <p:sp>
        <p:nvSpPr>
          <p:cNvPr id="68" name="Elipse 67"/>
          <p:cNvSpPr/>
          <p:nvPr/>
        </p:nvSpPr>
        <p:spPr>
          <a:xfrm>
            <a:off x="4316124" y="3941905"/>
            <a:ext cx="1019175" cy="4562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100" b="1" dirty="0">
                <a:solidFill>
                  <a:srgbClr val="FF0000"/>
                </a:solidFill>
                <a:cs typeface="Arial" panose="020B0604020202020204" pitchFamily="34" charset="0"/>
              </a:rPr>
              <a:t>4 (1)</a:t>
            </a:r>
          </a:p>
        </p:txBody>
      </p:sp>
      <p:sp>
        <p:nvSpPr>
          <p:cNvPr id="69" name="Elipse 68"/>
          <p:cNvSpPr/>
          <p:nvPr/>
        </p:nvSpPr>
        <p:spPr>
          <a:xfrm>
            <a:off x="1599984" y="3590125"/>
            <a:ext cx="881063" cy="4191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100" b="1" dirty="0">
                <a:solidFill>
                  <a:srgbClr val="FF0000"/>
                </a:solidFill>
                <a:cs typeface="Arial" panose="020B0604020202020204" pitchFamily="34" charset="0"/>
              </a:rPr>
              <a:t>1 (1)</a:t>
            </a:r>
          </a:p>
        </p:txBody>
      </p:sp>
      <p:sp>
        <p:nvSpPr>
          <p:cNvPr id="70" name="Elipse 69"/>
          <p:cNvSpPr/>
          <p:nvPr/>
        </p:nvSpPr>
        <p:spPr>
          <a:xfrm>
            <a:off x="2147338" y="3528140"/>
            <a:ext cx="1160463" cy="4191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100" b="1" dirty="0">
                <a:solidFill>
                  <a:srgbClr val="FF0000"/>
                </a:solidFill>
                <a:cs typeface="Arial" panose="020B0604020202020204" pitchFamily="34" charset="0"/>
              </a:rPr>
              <a:t>2 (2,5)</a:t>
            </a:r>
          </a:p>
        </p:txBody>
      </p:sp>
      <p:sp>
        <p:nvSpPr>
          <p:cNvPr id="74" name="Elipse 73"/>
          <p:cNvSpPr/>
          <p:nvPr/>
        </p:nvSpPr>
        <p:spPr>
          <a:xfrm>
            <a:off x="2898621" y="3486486"/>
            <a:ext cx="1017588" cy="4191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100" b="1" dirty="0">
                <a:solidFill>
                  <a:srgbClr val="FF0000"/>
                </a:solidFill>
                <a:cs typeface="Arial" panose="020B0604020202020204" pitchFamily="34" charset="0"/>
              </a:rPr>
              <a:t>3 (4)</a:t>
            </a:r>
          </a:p>
        </p:txBody>
      </p:sp>
      <p:sp>
        <p:nvSpPr>
          <p:cNvPr id="75" name="Elipse 74"/>
          <p:cNvSpPr/>
          <p:nvPr/>
        </p:nvSpPr>
        <p:spPr>
          <a:xfrm>
            <a:off x="3544050" y="3414861"/>
            <a:ext cx="1019175" cy="4191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100" b="1" dirty="0">
                <a:solidFill>
                  <a:srgbClr val="FF0000"/>
                </a:solidFill>
                <a:cs typeface="Arial" panose="020B0604020202020204" pitchFamily="34" charset="0"/>
              </a:rPr>
              <a:t>4 (5)</a:t>
            </a:r>
          </a:p>
        </p:txBody>
      </p:sp>
      <p:sp>
        <p:nvSpPr>
          <p:cNvPr id="76" name="CuadroTexto 57"/>
          <p:cNvSpPr txBox="1">
            <a:spLocks noChangeArrowheads="1"/>
          </p:cNvSpPr>
          <p:nvPr/>
        </p:nvSpPr>
        <p:spPr bwMode="auto">
          <a:xfrm>
            <a:off x="6934693" y="1077713"/>
            <a:ext cx="163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s-ES" altLang="es-ES" dirty="0"/>
              <a:t>TOTAL:………………</a:t>
            </a:r>
          </a:p>
        </p:txBody>
      </p:sp>
      <p:pic>
        <p:nvPicPr>
          <p:cNvPr id="77" name="Picture 10" descr="Resultado de imagen para gif dardo dian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281" y="791963"/>
            <a:ext cx="828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48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Resultado de imagen de brazo fuer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46355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273945" y="3197490"/>
            <a:ext cx="8712966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1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rial" panose="020B0604020202020204" pitchFamily="34" charset="0"/>
              </a:rPr>
              <a:t>ASPECTOS MEJORABLES:</a:t>
            </a:r>
          </a:p>
          <a:p>
            <a:pPr>
              <a:defRPr/>
            </a:pPr>
            <a:endParaRPr lang="es-ES" sz="1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rial" panose="020B0604020202020204" pitchFamily="34" charset="0"/>
            </a:endParaRPr>
          </a:p>
          <a:p>
            <a:pPr algn="ctr">
              <a:defRPr/>
            </a:pPr>
            <a:endParaRPr lang="es-ES" sz="1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rial" panose="020B0604020202020204" pitchFamily="34" charset="0"/>
            </a:endParaRPr>
          </a:p>
          <a:p>
            <a:pPr algn="ctr">
              <a:defRPr/>
            </a:pPr>
            <a:endParaRPr lang="es-ES" sz="1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rial" panose="020B0604020202020204" pitchFamily="34" charset="0"/>
            </a:endParaRPr>
          </a:p>
          <a:p>
            <a:pPr algn="ctr">
              <a:defRPr/>
            </a:pPr>
            <a:endParaRPr lang="es-ES" sz="1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rial" panose="020B0604020202020204" pitchFamily="34" charset="0"/>
            </a:endParaRPr>
          </a:p>
          <a:p>
            <a:pPr algn="ctr">
              <a:defRPr/>
            </a:pPr>
            <a:endParaRPr lang="es-ES" sz="1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rial" panose="020B0604020202020204" pitchFamily="34" charset="0"/>
            </a:endParaRPr>
          </a:p>
          <a:p>
            <a:pPr algn="ctr">
              <a:defRPr/>
            </a:pPr>
            <a:endParaRPr lang="es-ES" sz="1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rial" panose="020B0604020202020204" pitchFamily="34" charset="0"/>
            </a:endParaRPr>
          </a:p>
          <a:p>
            <a:pPr algn="ctr">
              <a:defRPr/>
            </a:pPr>
            <a:endParaRPr lang="es-ES" sz="1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rial" panose="020B0604020202020204" pitchFamily="34" charset="0"/>
            </a:endParaRPr>
          </a:p>
          <a:p>
            <a:pPr algn="ctr">
              <a:defRPr/>
            </a:pPr>
            <a:endParaRPr lang="es-ES" sz="1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rial" panose="020B0604020202020204" pitchFamily="34" charset="0"/>
            </a:endParaRPr>
          </a:p>
          <a:p>
            <a:pPr algn="ctr">
              <a:defRPr/>
            </a:pPr>
            <a:endParaRPr lang="es-ES" sz="1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rial" panose="020B0604020202020204" pitchFamily="34" charset="0"/>
            </a:endParaRPr>
          </a:p>
          <a:p>
            <a:pPr algn="ctr">
              <a:defRPr/>
            </a:pPr>
            <a:endParaRPr lang="es-ES" sz="1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22530" name="Picture 25" descr="investigador%5B1%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9000"/>
            <a:ext cx="1681626" cy="1296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5"/>
          <p:cNvSpPr txBox="1"/>
          <p:nvPr/>
        </p:nvSpPr>
        <p:spPr>
          <a:xfrm>
            <a:off x="251520" y="404664"/>
            <a:ext cx="8712967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1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rial" panose="020B0604020202020204" pitchFamily="34" charset="0"/>
              </a:rPr>
              <a:t>PUNTOS FUERTES:</a:t>
            </a:r>
          </a:p>
          <a:p>
            <a:pPr>
              <a:defRPr/>
            </a:pPr>
            <a:endParaRPr lang="es-ES" sz="1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cs typeface="Arial" panose="020B0604020202020204" pitchFamily="34" charset="0"/>
            </a:endParaRPr>
          </a:p>
          <a:p>
            <a:pPr>
              <a:defRPr/>
            </a:pPr>
            <a:endParaRPr lang="es-ES" sz="1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cs typeface="Arial" panose="020B0604020202020204" pitchFamily="34" charset="0"/>
            </a:endParaRPr>
          </a:p>
          <a:p>
            <a:pPr>
              <a:defRPr/>
            </a:pPr>
            <a:endParaRPr lang="es-ES" sz="1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cs typeface="Arial" panose="020B0604020202020204" pitchFamily="34" charset="0"/>
            </a:endParaRPr>
          </a:p>
          <a:p>
            <a:pPr>
              <a:defRPr/>
            </a:pPr>
            <a:endParaRPr lang="es-ES" sz="1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cs typeface="Arial" panose="020B0604020202020204" pitchFamily="34" charset="0"/>
            </a:endParaRPr>
          </a:p>
          <a:p>
            <a:pPr>
              <a:defRPr/>
            </a:pPr>
            <a:endParaRPr lang="es-ES" sz="1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cs typeface="Arial" panose="020B0604020202020204" pitchFamily="34" charset="0"/>
            </a:endParaRPr>
          </a:p>
          <a:p>
            <a:pPr>
              <a:defRPr/>
            </a:pPr>
            <a:endParaRPr lang="es-ES" sz="1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cs typeface="Arial" panose="020B0604020202020204" pitchFamily="34" charset="0"/>
            </a:endParaRPr>
          </a:p>
          <a:p>
            <a:pPr>
              <a:defRPr/>
            </a:pPr>
            <a:endParaRPr lang="es-ES" sz="1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cs typeface="Arial" panose="020B0604020202020204" pitchFamily="34" charset="0"/>
            </a:endParaRPr>
          </a:p>
          <a:p>
            <a:pPr>
              <a:defRPr/>
            </a:pPr>
            <a:endParaRPr lang="es-ES" sz="1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662316"/>
      </p:ext>
    </p:extLst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104</Words>
  <Application>Microsoft Office PowerPoint</Application>
  <PresentationFormat>Presentación en pantalla (4:3)</PresentationFormat>
  <Paragraphs>45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</vt:vector>
  </TitlesOfParts>
  <Company>Universidad de Murcia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NURIA UREÑA ORTIN</dc:creator>
  <cp:lastModifiedBy>NURIA UREÑA</cp:lastModifiedBy>
  <cp:revision>86</cp:revision>
  <cp:lastPrinted>2018-11-13T09:48:24Z</cp:lastPrinted>
  <dcterms:created xsi:type="dcterms:W3CDTF">2016-11-22T15:39:52Z</dcterms:created>
  <dcterms:modified xsi:type="dcterms:W3CDTF">2018-11-13T09:49:32Z</dcterms:modified>
</cp:coreProperties>
</file>