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04" r:id="rId3"/>
    <p:sldId id="290" r:id="rId4"/>
    <p:sldId id="303" r:id="rId5"/>
    <p:sldId id="297" r:id="rId6"/>
    <p:sldId id="298" r:id="rId7"/>
    <p:sldId id="299" r:id="rId8"/>
    <p:sldId id="300" r:id="rId9"/>
    <p:sldId id="301" r:id="rId10"/>
    <p:sldId id="302" r:id="rId11"/>
    <p:sldId id="258" r:id="rId12"/>
    <p:sldId id="292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66216" autoAdjust="0"/>
  </p:normalViewPr>
  <p:slideViewPr>
    <p:cSldViewPr>
      <p:cViewPr varScale="1">
        <p:scale>
          <a:sx n="46" d="100"/>
          <a:sy n="46" d="100"/>
        </p:scale>
        <p:origin x="112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48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2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DA425-9BE6-4D8D-9E7D-7CE4AD1E4883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A9C49-85FB-4A96-8548-4785843455A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6835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CTRL + , : para</a:t>
            </a:r>
            <a:r>
              <a:rPr lang="es-ES_tradnl" baseline="0" dirty="0" smtClean="0"/>
              <a:t> que copiar una palabra del texto origen al texto destino.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A9C49-85FB-4A96-8548-4785843455AE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3362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dl.com/es/cxc/language/translation-productivity/trados-studio/faq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N0m8t2K1YLE" TargetMode="External"/><Relationship Id="rId4" Type="http://schemas.openxmlformats.org/officeDocument/2006/relationships/hyperlink" Target="http://producthelp.sdl.com/SDL_Trados_Studio_2015/client_en/SDL_Trados_Studio_Help.ht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mVsRz-S8tA" TargetMode="External"/><Relationship Id="rId2" Type="http://schemas.openxmlformats.org/officeDocument/2006/relationships/hyperlink" Target="https://www.youtube.com/watch?v=U9xuD3AGJL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radugeek.com/2015/07/traducir-en-trados-studio-2015/" TargetMode="External"/><Relationship Id="rId5" Type="http://schemas.openxmlformats.org/officeDocument/2006/relationships/hyperlink" Target="https://www.youtube.com/watch?v=qSr_hHVH39A" TargetMode="External"/><Relationship Id="rId4" Type="http://schemas.openxmlformats.org/officeDocument/2006/relationships/hyperlink" Target="https://www.youtube.com/watch?v=yh6ITuNuKn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S1_BVi_YJ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PRÁCTICA TRADOS</a:t>
            </a:r>
            <a:br>
              <a:rPr lang="es-ES" dirty="0" smtClean="0"/>
            </a:br>
            <a:r>
              <a:rPr lang="es-ES_tradnl" dirty="0" smtClean="0"/>
              <a:t>Alineación de textos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Trabajo a realizar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dirty="0" smtClean="0"/>
              <a:t>Crear una memoria de traducción a partir de la alineación de dos textos (origen y traducido).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962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Referencias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2000" dirty="0" smtClean="0"/>
              <a:t>SDL </a:t>
            </a:r>
            <a:r>
              <a:rPr lang="es-ES" sz="2000" dirty="0" err="1" smtClean="0"/>
              <a:t>Trados</a:t>
            </a:r>
            <a:r>
              <a:rPr lang="es-ES" sz="2000" dirty="0" smtClean="0"/>
              <a:t> ayuda en línea.</a:t>
            </a:r>
          </a:p>
          <a:p>
            <a:r>
              <a:rPr lang="es-ES" sz="2000" dirty="0" smtClean="0"/>
              <a:t>SDL </a:t>
            </a:r>
            <a:r>
              <a:rPr lang="es-ES" sz="2000" dirty="0" err="1"/>
              <a:t>Trados</a:t>
            </a:r>
            <a:r>
              <a:rPr lang="es-ES" sz="2000" dirty="0"/>
              <a:t> Studio 2015. Gestión de memorias de traducción. Guía de inicio rápido</a:t>
            </a:r>
            <a:r>
              <a:rPr lang="es-ES" sz="2000" dirty="0" smtClean="0"/>
              <a:t>. Translation_Memory_Management_QSG_es.pdf.</a:t>
            </a:r>
            <a:endParaRPr lang="es-ES" sz="2000" dirty="0"/>
          </a:p>
          <a:p>
            <a:r>
              <a:rPr lang="es-ES" sz="2000" dirty="0"/>
              <a:t>SDL </a:t>
            </a:r>
            <a:r>
              <a:rPr lang="es-ES" sz="2000" dirty="0" err="1"/>
              <a:t>Trados</a:t>
            </a:r>
            <a:r>
              <a:rPr lang="es-ES" sz="2000" dirty="0"/>
              <a:t> Studio 2015. Gestión de proyectos. Guía de inicio rápido</a:t>
            </a:r>
            <a:r>
              <a:rPr lang="es-ES" sz="2000" dirty="0" smtClean="0"/>
              <a:t>. Project_Management_QSG_es.pdf.</a:t>
            </a:r>
          </a:p>
          <a:p>
            <a:r>
              <a:rPr lang="es-ES" sz="2000" dirty="0"/>
              <a:t>SDL </a:t>
            </a:r>
            <a:r>
              <a:rPr lang="es-ES" sz="2000" dirty="0" err="1"/>
              <a:t>Trados</a:t>
            </a:r>
            <a:r>
              <a:rPr lang="es-ES" sz="2000" dirty="0"/>
              <a:t> Studio </a:t>
            </a:r>
            <a:r>
              <a:rPr lang="es-ES" sz="2000" dirty="0" smtClean="0"/>
              <a:t>2015. Traducir </a:t>
            </a:r>
            <a:r>
              <a:rPr lang="es-ES" sz="2000" dirty="0"/>
              <a:t>y revisar </a:t>
            </a:r>
            <a:r>
              <a:rPr lang="es-ES" sz="2000" dirty="0" smtClean="0"/>
              <a:t>documentos. </a:t>
            </a:r>
            <a:r>
              <a:rPr lang="es-ES" sz="2000" dirty="0"/>
              <a:t>Guía de inicio </a:t>
            </a:r>
            <a:r>
              <a:rPr lang="es-ES" sz="2000" dirty="0" smtClean="0"/>
              <a:t>rápido. Translating_and_Reviewing_Documents_QSG_es.pdf.</a:t>
            </a:r>
            <a:endParaRPr lang="es-ES" sz="2000" dirty="0"/>
          </a:p>
          <a:p>
            <a:r>
              <a:rPr lang="es-ES" sz="2000" dirty="0"/>
              <a:t> Una </a:t>
            </a:r>
            <a:r>
              <a:rPr lang="es-ES" sz="2000" dirty="0" smtClean="0"/>
              <a:t>introducción a </a:t>
            </a:r>
            <a:r>
              <a:rPr lang="es-ES" sz="2000" dirty="0"/>
              <a:t>las memorias </a:t>
            </a:r>
            <a:r>
              <a:rPr lang="es-ES" sz="2000" dirty="0" smtClean="0"/>
              <a:t>de traducción.  TranslationMemory_ebook_ES_tcm91-93064.pdf</a:t>
            </a:r>
          </a:p>
          <a:p>
            <a:r>
              <a:rPr lang="es-ES" sz="2000" dirty="0"/>
              <a:t>Preguntas frecuentes: </a:t>
            </a:r>
            <a:r>
              <a:rPr lang="es-ES" sz="2000" dirty="0">
                <a:hlinkClick r:id="rId3"/>
              </a:rPr>
              <a:t>http://</a:t>
            </a:r>
            <a:r>
              <a:rPr lang="es-ES" sz="2000" dirty="0" smtClean="0">
                <a:hlinkClick r:id="rId3"/>
              </a:rPr>
              <a:t>www.sdl.com/es/cxc/language/translation-productivity/trados-studio/faqs.html</a:t>
            </a:r>
            <a:endParaRPr lang="es-ES" sz="2000" dirty="0" smtClean="0"/>
          </a:p>
          <a:p>
            <a:r>
              <a:rPr lang="es-ES" sz="2000" dirty="0" smtClean="0"/>
              <a:t>SDL </a:t>
            </a:r>
            <a:r>
              <a:rPr lang="es-ES" sz="2000" dirty="0" err="1" smtClean="0"/>
              <a:t>Trados</a:t>
            </a:r>
            <a:r>
              <a:rPr lang="es-ES" sz="2000" dirty="0" smtClean="0"/>
              <a:t>  Studio Online </a:t>
            </a:r>
            <a:r>
              <a:rPr lang="es-ES" sz="2000" dirty="0" err="1" smtClean="0"/>
              <a:t>Help</a:t>
            </a:r>
            <a:endParaRPr lang="es-ES" sz="2000" dirty="0" smtClean="0"/>
          </a:p>
          <a:p>
            <a:pPr lvl="1"/>
            <a:r>
              <a:rPr lang="es-ES" sz="1600" dirty="0" smtClean="0">
                <a:hlinkClick r:id="rId4"/>
              </a:rPr>
              <a:t>http</a:t>
            </a:r>
            <a:r>
              <a:rPr lang="es-ES" sz="1600" dirty="0">
                <a:hlinkClick r:id="rId4"/>
              </a:rPr>
              <a:t>://</a:t>
            </a:r>
            <a:r>
              <a:rPr lang="es-ES" sz="1600" dirty="0" smtClean="0">
                <a:hlinkClick r:id="rId4"/>
              </a:rPr>
              <a:t>producthelp.sdl.com/SDL_Trados_Studio_2015/client_en/SDL_Trados_Studio_Help.htm</a:t>
            </a:r>
            <a:endParaRPr lang="es-ES" sz="1600" dirty="0" smtClean="0"/>
          </a:p>
          <a:p>
            <a:pPr fontAlgn="t"/>
            <a:r>
              <a:rPr lang="en-US" sz="2000" dirty="0"/>
              <a:t>How to create an AutoSuggest dictionary in SDL </a:t>
            </a:r>
            <a:r>
              <a:rPr lang="en-US" sz="2000" dirty="0" err="1"/>
              <a:t>Trados</a:t>
            </a:r>
            <a:r>
              <a:rPr lang="en-US" sz="2000" dirty="0"/>
              <a:t> Studio 2015</a:t>
            </a:r>
          </a:p>
          <a:p>
            <a:pPr lvl="1"/>
            <a:r>
              <a:rPr lang="es-ES" sz="1600" dirty="0">
                <a:hlinkClick r:id="rId5"/>
              </a:rPr>
              <a:t>https://</a:t>
            </a:r>
            <a:r>
              <a:rPr lang="es-ES" sz="1600" dirty="0" smtClean="0">
                <a:hlinkClick r:id="rId5"/>
              </a:rPr>
              <a:t>www.youtube.com/watch?v=N0m8t2K1YLE</a:t>
            </a:r>
            <a:endParaRPr lang="es-ES" sz="1600" dirty="0" smtClean="0"/>
          </a:p>
          <a:p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Referencias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Getting </a:t>
            </a:r>
            <a:r>
              <a:rPr lang="en-US" sz="1400" dirty="0"/>
              <a:t>Started with SDL </a:t>
            </a:r>
            <a:r>
              <a:rPr lang="en-US" sz="1400" dirty="0" err="1"/>
              <a:t>Trados</a:t>
            </a:r>
            <a:r>
              <a:rPr lang="en-US" sz="1400" dirty="0"/>
              <a:t> Studio </a:t>
            </a:r>
            <a:r>
              <a:rPr lang="en-US" sz="1400" dirty="0" smtClean="0"/>
              <a:t>2015:</a:t>
            </a:r>
          </a:p>
          <a:p>
            <a:pPr lvl="1"/>
            <a:r>
              <a:rPr lang="en-US" sz="1400" u="sng" dirty="0">
                <a:hlinkClick r:id="rId2" tooltip="A quick tour around SDL Trados Studio 2015"/>
              </a:rPr>
              <a:t>A quick tour around SDL </a:t>
            </a:r>
            <a:r>
              <a:rPr lang="en-US" sz="1400" u="sng" dirty="0" err="1">
                <a:hlinkClick r:id="rId2" tooltip="A quick tour around SDL Trados Studio 2015"/>
              </a:rPr>
              <a:t>Trados</a:t>
            </a:r>
            <a:r>
              <a:rPr lang="en-US" sz="1400" u="sng" dirty="0">
                <a:hlinkClick r:id="rId2" tooltip="A quick tour around SDL Trados Studio 2015"/>
              </a:rPr>
              <a:t> Studio 2015</a:t>
            </a:r>
            <a:endParaRPr lang="en-US" sz="1400" u="sng" dirty="0"/>
          </a:p>
          <a:p>
            <a:pPr lvl="1"/>
            <a:r>
              <a:rPr lang="en-US" sz="1400" u="sng" dirty="0">
                <a:hlinkClick r:id="rId3" tooltip="Creating and managing a project in SDL Trados Studio 2015."/>
              </a:rPr>
              <a:t>Creating and managing a project in SDL </a:t>
            </a:r>
            <a:r>
              <a:rPr lang="en-US" sz="1400" u="sng" dirty="0" err="1">
                <a:hlinkClick r:id="rId3" tooltip="Creating and managing a project in SDL Trados Studio 2015."/>
              </a:rPr>
              <a:t>Trados</a:t>
            </a:r>
            <a:r>
              <a:rPr lang="en-US" sz="1400" u="sng" dirty="0">
                <a:hlinkClick r:id="rId3" tooltip="Creating and managing a project in SDL Trados Studio 2015."/>
              </a:rPr>
              <a:t> Studio 2015.</a:t>
            </a:r>
            <a:endParaRPr lang="en-US" sz="1400" u="sng" dirty="0"/>
          </a:p>
          <a:p>
            <a:pPr lvl="1"/>
            <a:r>
              <a:rPr lang="es-ES" sz="1400" u="sng" dirty="0" err="1">
                <a:hlinkClick r:id="rId4" tooltip="Translating a single document in SDL Trados Studio 2015"/>
              </a:rPr>
              <a:t>Translating</a:t>
            </a:r>
            <a:r>
              <a:rPr lang="es-ES" sz="1400" u="sng" dirty="0">
                <a:hlinkClick r:id="rId4" tooltip="Translating a single document in SDL Trados Studio 2015"/>
              </a:rPr>
              <a:t> a single </a:t>
            </a:r>
            <a:r>
              <a:rPr lang="es-ES" sz="1400" u="sng" dirty="0" err="1">
                <a:hlinkClick r:id="rId4" tooltip="Translating a single document in SDL Trados Studio 2015"/>
              </a:rPr>
              <a:t>document</a:t>
            </a:r>
            <a:r>
              <a:rPr lang="es-ES" sz="1400" u="sng" dirty="0">
                <a:hlinkClick r:id="rId4" tooltip="Translating a single document in SDL Trados Studio 2015"/>
              </a:rPr>
              <a:t> in SDL </a:t>
            </a:r>
            <a:r>
              <a:rPr lang="es-ES" sz="1400" u="sng" dirty="0" err="1">
                <a:hlinkClick r:id="rId4" tooltip="Translating a single document in SDL Trados Studio 2015"/>
              </a:rPr>
              <a:t>Trados</a:t>
            </a:r>
            <a:r>
              <a:rPr lang="es-ES" sz="1400" u="sng" dirty="0">
                <a:hlinkClick r:id="rId4" tooltip="Translating a single document in SDL Trados Studio 2015"/>
              </a:rPr>
              <a:t> Studio 2015</a:t>
            </a:r>
            <a:endParaRPr lang="es-ES" sz="1400" u="sng" dirty="0"/>
          </a:p>
          <a:p>
            <a:pPr lvl="1"/>
            <a:r>
              <a:rPr lang="en-US" sz="1400" dirty="0">
                <a:hlinkClick r:id="rId5" tooltip="Working with project packages in SDL Trados Studio 2015"/>
              </a:rPr>
              <a:t>Working with project packages in SDL </a:t>
            </a:r>
            <a:r>
              <a:rPr lang="en-US" sz="1400" dirty="0" err="1">
                <a:hlinkClick r:id="rId5" tooltip="Working with project packages in SDL Trados Studio 2015"/>
              </a:rPr>
              <a:t>Trados</a:t>
            </a:r>
            <a:r>
              <a:rPr lang="en-US" sz="1400" dirty="0">
                <a:hlinkClick r:id="rId5" tooltip="Working with project packages in SDL Trados Studio 2015"/>
              </a:rPr>
              <a:t> Studio 2015</a:t>
            </a:r>
            <a:endParaRPr lang="en-US" sz="1400" dirty="0"/>
          </a:p>
          <a:p>
            <a:r>
              <a:rPr lang="es-ES" sz="1400" dirty="0"/>
              <a:t>Cómo traducir en SDL </a:t>
            </a:r>
            <a:r>
              <a:rPr lang="es-ES" sz="1400" dirty="0" err="1"/>
              <a:t>Trados</a:t>
            </a:r>
            <a:r>
              <a:rPr lang="es-ES" sz="1400" dirty="0"/>
              <a:t> Studio (</a:t>
            </a:r>
            <a:r>
              <a:rPr lang="es-ES" sz="1400" dirty="0" smtClean="0"/>
              <a:t>2015):</a:t>
            </a:r>
          </a:p>
          <a:p>
            <a:pPr lvl="1"/>
            <a:r>
              <a:rPr lang="es-ES" sz="1000" dirty="0" smtClean="0">
                <a:hlinkClick r:id="rId6"/>
              </a:rPr>
              <a:t>http</a:t>
            </a:r>
            <a:r>
              <a:rPr lang="es-ES" sz="1000" dirty="0">
                <a:hlinkClick r:id="rId6"/>
              </a:rPr>
              <a:t>://tradugeek.com/2015/07/traducir-en-trados-studio-2015</a:t>
            </a:r>
            <a:r>
              <a:rPr lang="es-ES" sz="1000" dirty="0" smtClean="0">
                <a:hlinkClick r:id="rId6"/>
              </a:rPr>
              <a:t>/</a:t>
            </a:r>
            <a:endParaRPr lang="es-ES" sz="1000" dirty="0" smtClean="0"/>
          </a:p>
          <a:p>
            <a:endParaRPr lang="es-ES" sz="14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329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Objetivo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Esta práctica tiene como objetivo </a:t>
            </a:r>
            <a:r>
              <a:rPr lang="es-ES" dirty="0" smtClean="0"/>
              <a:t>la utilización </a:t>
            </a:r>
            <a:r>
              <a:rPr lang="es-ES" dirty="0"/>
              <a:t>de herramientas de alineación de textos paralelos (un texto y su traducción) para la creación de memorias de traducción. </a:t>
            </a:r>
          </a:p>
        </p:txBody>
      </p:sp>
    </p:spTree>
    <p:extLst>
      <p:ext uri="{BB962C8B-B14F-4D97-AF65-F5344CB8AC3E}">
        <p14:creationId xmlns:p14="http://schemas.microsoft.com/office/powerpoint/2010/main" val="846652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Alineación de textos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Video </a:t>
            </a:r>
            <a:r>
              <a:rPr lang="en-US" dirty="0" smtClean="0"/>
              <a:t>tutorial:</a:t>
            </a:r>
          </a:p>
          <a:p>
            <a:pPr lvl="1" fontAlgn="t"/>
            <a:r>
              <a:rPr lang="en-US" dirty="0"/>
              <a:t>Using the alignment tool in SDL </a:t>
            </a:r>
            <a:r>
              <a:rPr lang="en-US" dirty="0" err="1"/>
              <a:t>Trados</a:t>
            </a:r>
            <a:r>
              <a:rPr lang="en-US" dirty="0"/>
              <a:t> Studio 2015</a:t>
            </a:r>
            <a:endParaRPr lang="es-ES" sz="5600" b="1" dirty="0"/>
          </a:p>
          <a:p>
            <a:pPr lvl="2"/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www.youtube.com/watch?v=yS1_BVi_YJU</a:t>
            </a:r>
            <a:endParaRPr lang="en-U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785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685757"/>
            <a:ext cx="7715304" cy="6172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uadroTexto 1"/>
          <p:cNvSpPr txBox="1"/>
          <p:nvPr/>
        </p:nvSpPr>
        <p:spPr>
          <a:xfrm>
            <a:off x="971600" y="188640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Pulsar alinear documentos</a:t>
            </a:r>
            <a:endParaRPr lang="es-ES" dirty="0"/>
          </a:p>
        </p:txBody>
      </p:sp>
      <p:cxnSp>
        <p:nvCxnSpPr>
          <p:cNvPr id="4" name="Conector recto de flecha 3"/>
          <p:cNvCxnSpPr/>
          <p:nvPr/>
        </p:nvCxnSpPr>
        <p:spPr>
          <a:xfrm flipH="1">
            <a:off x="2627784" y="404664"/>
            <a:ext cx="936104" cy="7200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352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23912"/>
            <a:ext cx="8270944" cy="465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5 Conector recto de flecha"/>
          <p:cNvCxnSpPr/>
          <p:nvPr/>
        </p:nvCxnSpPr>
        <p:spPr>
          <a:xfrm flipV="1">
            <a:off x="899592" y="1340768"/>
            <a:ext cx="1368152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flipV="1">
            <a:off x="899592" y="2924944"/>
            <a:ext cx="187220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flipV="1">
            <a:off x="971600" y="2348880"/>
            <a:ext cx="2016224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395536" y="13772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Alinear texto original y texto traducido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90616"/>
            <a:ext cx="8619678" cy="4846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3 Conector recto de flecha"/>
          <p:cNvCxnSpPr/>
          <p:nvPr/>
        </p:nvCxnSpPr>
        <p:spPr>
          <a:xfrm flipV="1">
            <a:off x="827584" y="1600200"/>
            <a:ext cx="1440160" cy="19135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sz="1600" dirty="0" smtClean="0"/>
              <a:t/>
            </a:r>
            <a:br>
              <a:rPr lang="es-ES_tradnl" sz="1600" dirty="0" smtClean="0"/>
            </a:br>
            <a:r>
              <a:rPr lang="es-ES_tradnl" sz="1600" dirty="0"/>
              <a:t/>
            </a:r>
            <a:br>
              <a:rPr lang="es-ES_tradnl" sz="1600" dirty="0"/>
            </a:br>
            <a:r>
              <a:rPr lang="es-ES_tradnl" sz="1600" dirty="0" smtClean="0"/>
              <a:t/>
            </a:r>
            <a:br>
              <a:rPr lang="es-ES_tradnl" sz="1600" dirty="0" smtClean="0"/>
            </a:br>
            <a:endParaRPr lang="es-ES" sz="1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323528" y="274638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Importar el texto alineado a la Memoria de Traducción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8581141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3 Conector recto de flecha"/>
          <p:cNvCxnSpPr/>
          <p:nvPr/>
        </p:nvCxnSpPr>
        <p:spPr>
          <a:xfrm flipV="1">
            <a:off x="0" y="1844824"/>
            <a:ext cx="183569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51520" y="18864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Importar el texto alineado a la Memoria de Traducción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8532440" cy="4797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uadroTexto 1"/>
          <p:cNvSpPr txBox="1"/>
          <p:nvPr/>
        </p:nvSpPr>
        <p:spPr>
          <a:xfrm>
            <a:off x="323528" y="18864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Importar el texto alineado a la Memoria de Traducción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92696"/>
            <a:ext cx="8402638" cy="472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3 Conector recto de flecha"/>
          <p:cNvCxnSpPr/>
          <p:nvPr/>
        </p:nvCxnSpPr>
        <p:spPr>
          <a:xfrm flipV="1">
            <a:off x="0" y="3645024"/>
            <a:ext cx="262778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51520" y="11663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Resultado de importar el texto alineado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2176</TotalTime>
  <Words>285</Words>
  <Application>Microsoft Office PowerPoint</Application>
  <PresentationFormat>Presentación en pantalla (4:3)</PresentationFormat>
  <Paragraphs>37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de Office</vt:lpstr>
      <vt:lpstr>PRÁCTICA TRADOS Alineación de textos</vt:lpstr>
      <vt:lpstr>Objetivo</vt:lpstr>
      <vt:lpstr>Alineación de textos</vt:lpstr>
      <vt:lpstr>Presentación de PowerPoint</vt:lpstr>
      <vt:lpstr>Presentación de PowerPoint</vt:lpstr>
      <vt:lpstr>   </vt:lpstr>
      <vt:lpstr>Presentación de PowerPoint</vt:lpstr>
      <vt:lpstr>Presentación de PowerPoint</vt:lpstr>
      <vt:lpstr>Presentación de PowerPoint</vt:lpstr>
      <vt:lpstr>Trabajo a realizar</vt:lpstr>
      <vt:lpstr>Referencias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Javier</dc:creator>
  <cp:lastModifiedBy>ZAPATA MARTINEZ, FCO. JAVIER</cp:lastModifiedBy>
  <cp:revision>242</cp:revision>
  <dcterms:created xsi:type="dcterms:W3CDTF">2016-01-13T16:26:53Z</dcterms:created>
  <dcterms:modified xsi:type="dcterms:W3CDTF">2016-02-05T11:48:36Z</dcterms:modified>
</cp:coreProperties>
</file>