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A638-BA53-43FF-BB88-AACC0CDB2DE2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211-F482-477A-A01D-21EFA11626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589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A638-BA53-43FF-BB88-AACC0CDB2DE2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211-F482-477A-A01D-21EFA11626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926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A638-BA53-43FF-BB88-AACC0CDB2DE2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211-F482-477A-A01D-21EFA11626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10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A638-BA53-43FF-BB88-AACC0CDB2DE2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211-F482-477A-A01D-21EFA11626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38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A638-BA53-43FF-BB88-AACC0CDB2DE2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211-F482-477A-A01D-21EFA11626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531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A638-BA53-43FF-BB88-AACC0CDB2DE2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211-F482-477A-A01D-21EFA11626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882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A638-BA53-43FF-BB88-AACC0CDB2DE2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211-F482-477A-A01D-21EFA11626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572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A638-BA53-43FF-BB88-AACC0CDB2DE2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211-F482-477A-A01D-21EFA11626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963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A638-BA53-43FF-BB88-AACC0CDB2DE2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211-F482-477A-A01D-21EFA11626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28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A638-BA53-43FF-BB88-AACC0CDB2DE2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211-F482-477A-A01D-21EFA11626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517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A638-BA53-43FF-BB88-AACC0CDB2DE2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211-F482-477A-A01D-21EFA11626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885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0A638-BA53-43FF-BB88-AACC0CDB2DE2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C0211-F482-477A-A01D-21EFA11626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01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smtClean="0"/>
              <a:t>El pasado sábado, 16 de noviembre un grupo de estudiantes y profesores de la Facultad de Medicina visitamos la colección de plantas medicinales  del Jardín botánico Torrentes (Ibi, Alicante), de la mano de  los </a:t>
            </a:r>
            <a:r>
              <a:rPr lang="es-ES" sz="3600" dirty="0" err="1" smtClean="0"/>
              <a:t>Drs</a:t>
            </a:r>
            <a:r>
              <a:rPr lang="es-ES" sz="3600" dirty="0" smtClean="0"/>
              <a:t> Segundo Ríos y Dr. Diego Rivera. Como colofón al acto se plantaron dos nuevas especies, donación de la Facultad de Medicina.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725577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91120-WA00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4125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91120-WA0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720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91120-WA00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0"/>
            <a:ext cx="512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2082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91120-WA00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0"/>
            <a:ext cx="512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807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91120-WA00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0"/>
            <a:ext cx="512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08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91120-WA00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3986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91120-WA00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32639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Presentación en pantalla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 El pasado sábado, 16 de noviembre un grupo de estudiantes y profesores de la Facultad de Medicina visitamos la colección de plantas medicinales  del Jardín botánico Torrentes (Ibi, Alicante), de la mano de  los Drs Segundo Ríos y Dr. Diego Rivera. Como colofón al acto se plantaron dos nuevas especies, donación de la Facultad de Medicina.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de Murcia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El pasado sábado, 16 de noviembre un grupo de estudiantes y profesores de la Facultad de Medicina visitamos la colección de plantas medicinales  del Jardín botánico Torrentes (Ibi, Alicante), de la mano de  los Drs Segundo Ríos y Dr. Diego Rivera. Como colofón al acto se plantaron dos nuevas especies, donación de la Facultad de Medicina.</dc:title>
  <dc:creator>francisco.gumbao</dc:creator>
  <cp:lastModifiedBy>francisco.gumbao</cp:lastModifiedBy>
  <cp:revision>1</cp:revision>
  <dcterms:created xsi:type="dcterms:W3CDTF">2019-11-20T12:02:32Z</dcterms:created>
  <dcterms:modified xsi:type="dcterms:W3CDTF">2019-11-20T12:05:24Z</dcterms:modified>
</cp:coreProperties>
</file>