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73" r:id="rId6"/>
    <p:sldId id="269" r:id="rId7"/>
    <p:sldId id="270" r:id="rId8"/>
    <p:sldId id="271" r:id="rId9"/>
    <p:sldId id="272" r:id="rId10"/>
  </p:sldIdLst>
  <p:sldSz cx="9144000" cy="6858000" type="screen4x3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6119-8F82-4E85-86F5-A8DC5EA89A65}" type="datetimeFigureOut">
              <a:rPr lang="es-ES" smtClean="0"/>
              <a:t>22/11/2019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9E63-4F0A-46AC-A53E-07CC712680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87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6119-8F82-4E85-86F5-A8DC5EA89A65}" type="datetimeFigureOut">
              <a:rPr lang="es-ES" smtClean="0"/>
              <a:t>22/11/2019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9E63-4F0A-46AC-A53E-07CC712680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03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6119-8F82-4E85-86F5-A8DC5EA89A65}" type="datetimeFigureOut">
              <a:rPr lang="es-ES" smtClean="0"/>
              <a:t>22/11/2019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9E63-4F0A-46AC-A53E-07CC712680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36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6119-8F82-4E85-86F5-A8DC5EA89A65}" type="datetimeFigureOut">
              <a:rPr lang="es-ES" smtClean="0"/>
              <a:t>22/11/2019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9E63-4F0A-46AC-A53E-07CC712680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939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6119-8F82-4E85-86F5-A8DC5EA89A65}" type="datetimeFigureOut">
              <a:rPr lang="es-ES" smtClean="0"/>
              <a:t>22/11/2019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9E63-4F0A-46AC-A53E-07CC712680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35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6119-8F82-4E85-86F5-A8DC5EA89A65}" type="datetimeFigureOut">
              <a:rPr lang="es-ES" smtClean="0"/>
              <a:t>22/11/2019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9E63-4F0A-46AC-A53E-07CC712680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243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6119-8F82-4E85-86F5-A8DC5EA89A65}" type="datetimeFigureOut">
              <a:rPr lang="es-ES" smtClean="0"/>
              <a:t>22/11/2019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9E63-4F0A-46AC-A53E-07CC712680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23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6119-8F82-4E85-86F5-A8DC5EA89A65}" type="datetimeFigureOut">
              <a:rPr lang="es-ES" smtClean="0"/>
              <a:t>22/11/2019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9E63-4F0A-46AC-A53E-07CC712680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30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6119-8F82-4E85-86F5-A8DC5EA89A65}" type="datetimeFigureOut">
              <a:rPr lang="es-ES" smtClean="0"/>
              <a:t>22/11/2019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9E63-4F0A-46AC-A53E-07CC712680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94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6119-8F82-4E85-86F5-A8DC5EA89A65}" type="datetimeFigureOut">
              <a:rPr lang="es-ES" smtClean="0"/>
              <a:t>22/11/2019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9E63-4F0A-46AC-A53E-07CC712680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99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6119-8F82-4E85-86F5-A8DC5EA89A65}" type="datetimeFigureOut">
              <a:rPr lang="es-ES" smtClean="0"/>
              <a:t>22/11/2019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9E63-4F0A-46AC-A53E-07CC712680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37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06119-8F82-4E85-86F5-A8DC5EA89A65}" type="datetimeFigureOut">
              <a:rPr lang="es-ES" smtClean="0"/>
              <a:t>22/11/2019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E9E63-4F0A-46AC-A53E-07CC712680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36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mtClean="0"/>
              <a:t>Álbum de fotografías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mtClean="0"/>
              <a:t>por francisco.gumbao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92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574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41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271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20191107_1050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50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09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48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81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759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Presentación en pantalla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Álbum de fotografías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Murcia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francisco.gumbao</dc:creator>
  <cp:lastModifiedBy>francisco.gumbao</cp:lastModifiedBy>
  <cp:revision>2</cp:revision>
  <dcterms:created xsi:type="dcterms:W3CDTF">2019-11-19T15:18:47Z</dcterms:created>
  <dcterms:modified xsi:type="dcterms:W3CDTF">2019-11-22T12:07:44Z</dcterms:modified>
</cp:coreProperties>
</file>