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9" r:id="rId2"/>
    <p:sldId id="277" r:id="rId3"/>
    <p:sldId id="271" r:id="rId4"/>
    <p:sldId id="262" r:id="rId5"/>
    <p:sldId id="263" r:id="rId6"/>
    <p:sldId id="264" r:id="rId7"/>
    <p:sldId id="265" r:id="rId8"/>
    <p:sldId id="266" r:id="rId9"/>
    <p:sldId id="268" r:id="rId10"/>
    <p:sldId id="273" r:id="rId11"/>
    <p:sldId id="257" r:id="rId12"/>
    <p:sldId id="258" r:id="rId13"/>
    <p:sldId id="275" r:id="rId14"/>
    <p:sldId id="260" r:id="rId15"/>
  </p:sldIdLst>
  <p:sldSz cx="12192000" cy="6858000"/>
  <p:notesSz cx="10234613" cy="70993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sin título" id="{6E92DDDA-6D82-4EDF-A8B5-CD45E1F62911}">
          <p14:sldIdLst>
            <p14:sldId id="259"/>
            <p14:sldId id="277"/>
            <p14:sldId id="271"/>
            <p14:sldId id="262"/>
            <p14:sldId id="263"/>
            <p14:sldId id="264"/>
            <p14:sldId id="265"/>
            <p14:sldId id="266"/>
            <p14:sldId id="268"/>
            <p14:sldId id="273"/>
            <p14:sldId id="257"/>
            <p14:sldId id="258"/>
            <p14:sldId id="275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CC99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3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760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5304" cy="3556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5797022" y="0"/>
            <a:ext cx="4435304" cy="3556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8B4C8-4523-4A46-8D88-4AF35C355F72}" type="datetimeFigureOut">
              <a:rPr lang="es-ES" smtClean="0"/>
              <a:pPr/>
              <a:t>20/12/2023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6743619"/>
            <a:ext cx="4435304" cy="3556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5797022" y="6743619"/>
            <a:ext cx="4435304" cy="3556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973CD-AB6B-4457-90B3-AEED3693E16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6566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4998" cy="35619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797247" y="0"/>
            <a:ext cx="4434998" cy="35619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EBFEA92-806D-4AF7-9DC1-DE4C5EE8F76C}" type="datetimeFigureOut">
              <a:rPr lang="es-ES" smtClean="0"/>
              <a:pPr/>
              <a:t>20/12/2023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87675" y="887413"/>
            <a:ext cx="4259263" cy="23955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023462" y="3416538"/>
            <a:ext cx="8187690" cy="279534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6743104"/>
            <a:ext cx="4434998" cy="35619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797247" y="6743104"/>
            <a:ext cx="4434998" cy="35619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3759BE1-B25D-441F-AC87-C7DB443986F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3957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6A3B-B75B-449D-823B-8B48DB7EBC1E}" type="datetimeFigureOut">
              <a:rPr lang="es-ES" smtClean="0"/>
              <a:pPr/>
              <a:t>20/12/2023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18D0-95D5-4AEC-B11E-4F98567E6C9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1017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6A3B-B75B-449D-823B-8B48DB7EBC1E}" type="datetimeFigureOut">
              <a:rPr lang="es-ES" smtClean="0"/>
              <a:pPr/>
              <a:t>20/12/2023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18D0-95D5-4AEC-B11E-4F98567E6C9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5211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6A3B-B75B-449D-823B-8B48DB7EBC1E}" type="datetimeFigureOut">
              <a:rPr lang="es-ES" smtClean="0"/>
              <a:pPr/>
              <a:t>20/12/2023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18D0-95D5-4AEC-B11E-4F98567E6C9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6722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6A3B-B75B-449D-823B-8B48DB7EBC1E}" type="datetimeFigureOut">
              <a:rPr lang="es-ES" smtClean="0"/>
              <a:pPr/>
              <a:t>20/12/2023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18D0-95D5-4AEC-B11E-4F98567E6C9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8413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6A3B-B75B-449D-823B-8B48DB7EBC1E}" type="datetimeFigureOut">
              <a:rPr lang="es-ES" smtClean="0"/>
              <a:pPr/>
              <a:t>20/12/2023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18D0-95D5-4AEC-B11E-4F98567E6C9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4211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6A3B-B75B-449D-823B-8B48DB7EBC1E}" type="datetimeFigureOut">
              <a:rPr lang="es-ES" smtClean="0"/>
              <a:pPr/>
              <a:t>20/12/2023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18D0-95D5-4AEC-B11E-4F98567E6C9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3607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6A3B-B75B-449D-823B-8B48DB7EBC1E}" type="datetimeFigureOut">
              <a:rPr lang="es-ES" smtClean="0"/>
              <a:pPr/>
              <a:t>20/12/2023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18D0-95D5-4AEC-B11E-4F98567E6C9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460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6A3B-B75B-449D-823B-8B48DB7EBC1E}" type="datetimeFigureOut">
              <a:rPr lang="es-ES" smtClean="0"/>
              <a:pPr/>
              <a:t>20/12/2023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18D0-95D5-4AEC-B11E-4F98567E6C9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6245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6A3B-B75B-449D-823B-8B48DB7EBC1E}" type="datetimeFigureOut">
              <a:rPr lang="es-ES" smtClean="0"/>
              <a:pPr/>
              <a:t>20/12/2023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18D0-95D5-4AEC-B11E-4F98567E6C9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2321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6A3B-B75B-449D-823B-8B48DB7EBC1E}" type="datetimeFigureOut">
              <a:rPr lang="es-ES" smtClean="0"/>
              <a:pPr/>
              <a:t>20/12/2023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18D0-95D5-4AEC-B11E-4F98567E6C9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2370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6A3B-B75B-449D-823B-8B48DB7EBC1E}" type="datetimeFigureOut">
              <a:rPr lang="es-ES" smtClean="0"/>
              <a:pPr/>
              <a:t>20/12/2023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18D0-95D5-4AEC-B11E-4F98567E6C9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5851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C6A3B-B75B-449D-823B-8B48DB7EBC1E}" type="datetimeFigureOut">
              <a:rPr lang="es-ES" smtClean="0"/>
              <a:pPr/>
              <a:t>20/12/2023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518D0-95D5-4AEC-B11E-4F98567E6C9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723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7.jp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605C27-F46E-4674-83D8-E14A2C860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4BBC858-6829-4C83-9F12-6F5816DDDB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E9D477CE-78E1-4588-B1A7-62618B79B167}"/>
              </a:ext>
            </a:extLst>
          </p:cNvPr>
          <p:cNvGrpSpPr/>
          <p:nvPr/>
        </p:nvGrpSpPr>
        <p:grpSpPr>
          <a:xfrm>
            <a:off x="235976" y="1690688"/>
            <a:ext cx="8032954" cy="3652997"/>
            <a:chOff x="235976" y="1690688"/>
            <a:chExt cx="8032954" cy="3652997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90EAAFAE-F0F5-4444-AF57-ECEA19148777}"/>
                </a:ext>
              </a:extLst>
            </p:cNvPr>
            <p:cNvSpPr/>
            <p:nvPr/>
          </p:nvSpPr>
          <p:spPr>
            <a:xfrm>
              <a:off x="1799302" y="1690688"/>
              <a:ext cx="646962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5400" b="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Facultad de Medicina</a:t>
              </a:r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EB9E61D7-F608-4999-83B9-C3E8049282ED}"/>
                </a:ext>
              </a:extLst>
            </p:cNvPr>
            <p:cNvSpPr/>
            <p:nvPr/>
          </p:nvSpPr>
          <p:spPr>
            <a:xfrm>
              <a:off x="235976" y="2758362"/>
              <a:ext cx="8032954" cy="258532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5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Homenaje a jubilados y fallecidos durante los años 2022 y 2023 </a:t>
              </a:r>
            </a:p>
          </p:txBody>
        </p:sp>
      </p:grp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6BCEFEA-5D1D-4A4C-83A5-23095CD53120}"/>
              </a:ext>
            </a:extLst>
          </p:cNvPr>
          <p:cNvSpPr/>
          <p:nvPr/>
        </p:nvSpPr>
        <p:spPr>
          <a:xfrm>
            <a:off x="5462234" y="5846544"/>
            <a:ext cx="458683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de diciembre de 2023</a:t>
            </a:r>
          </a:p>
        </p:txBody>
      </p:sp>
    </p:spTree>
    <p:extLst>
      <p:ext uri="{BB962C8B-B14F-4D97-AF65-F5344CB8AC3E}">
        <p14:creationId xmlns:p14="http://schemas.microsoft.com/office/powerpoint/2010/main" val="3964687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605C27-F46E-4674-83D8-E14A2C860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4BBC858-6829-4C83-9F12-6F5816DDDB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E9D477CE-78E1-4588-B1A7-62618B79B167}"/>
              </a:ext>
            </a:extLst>
          </p:cNvPr>
          <p:cNvGrpSpPr/>
          <p:nvPr/>
        </p:nvGrpSpPr>
        <p:grpSpPr>
          <a:xfrm>
            <a:off x="235976" y="1690688"/>
            <a:ext cx="8032954" cy="3652997"/>
            <a:chOff x="235976" y="1690688"/>
            <a:chExt cx="8032954" cy="3652997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90EAAFAE-F0F5-4444-AF57-ECEA19148777}"/>
                </a:ext>
              </a:extLst>
            </p:cNvPr>
            <p:cNvSpPr/>
            <p:nvPr/>
          </p:nvSpPr>
          <p:spPr>
            <a:xfrm>
              <a:off x="1799302" y="1690688"/>
              <a:ext cx="646962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5400" b="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Facultad de Medicina</a:t>
              </a:r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EB9E61D7-F608-4999-83B9-C3E8049282ED}"/>
                </a:ext>
              </a:extLst>
            </p:cNvPr>
            <p:cNvSpPr/>
            <p:nvPr/>
          </p:nvSpPr>
          <p:spPr>
            <a:xfrm>
              <a:off x="235976" y="2758362"/>
              <a:ext cx="8032954" cy="258532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5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Homenaje a jubilados y fallecidos durante los años 2022 y 2023 </a:t>
              </a:r>
            </a:p>
          </p:txBody>
        </p:sp>
      </p:grp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6BCEFEA-5D1D-4A4C-83A5-23095CD53120}"/>
              </a:ext>
            </a:extLst>
          </p:cNvPr>
          <p:cNvSpPr/>
          <p:nvPr/>
        </p:nvSpPr>
        <p:spPr>
          <a:xfrm>
            <a:off x="5462234" y="5846544"/>
            <a:ext cx="458683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de diciembre de 2023</a:t>
            </a:r>
          </a:p>
        </p:txBody>
      </p:sp>
    </p:spTree>
    <p:extLst>
      <p:ext uri="{BB962C8B-B14F-4D97-AF65-F5344CB8AC3E}">
        <p14:creationId xmlns:p14="http://schemas.microsoft.com/office/powerpoint/2010/main" val="2794075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BF68F3E-9D46-C241-6591-35D7A1CC69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3829" y="1020217"/>
            <a:ext cx="4891167" cy="4817566"/>
          </a:xfrm>
          <a:prstGeom prst="rect">
            <a:avLst/>
          </a:prstGeom>
        </p:spPr>
      </p:pic>
      <p:pic>
        <p:nvPicPr>
          <p:cNvPr id="2" name="utomp3.com - David Garrett  What A Wonderful World Official Music Video">
            <a:hlinkClick r:id="" action="ppaction://media"/>
            <a:extLst>
              <a:ext uri="{FF2B5EF4-FFF2-40B4-BE49-F238E27FC236}">
                <a16:creationId xmlns:a16="http://schemas.microsoft.com/office/drawing/2014/main" id="{397DB82F-676E-C2DC-9BF6-A47E8523467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78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56307" y="5294832"/>
            <a:ext cx="609600" cy="6096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35432E5-D8BC-F598-8F34-C1407378CB24}"/>
              </a:ext>
            </a:extLst>
          </p:cNvPr>
          <p:cNvSpPr txBox="1"/>
          <p:nvPr/>
        </p:nvSpPr>
        <p:spPr>
          <a:xfrm>
            <a:off x="6766310" y="1020217"/>
            <a:ext cx="30396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Vladimir </a:t>
            </a:r>
          </a:p>
          <a:p>
            <a:r>
              <a:rPr lang="es-ES" sz="480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Salazar Rosa</a:t>
            </a:r>
          </a:p>
        </p:txBody>
      </p:sp>
    </p:spTree>
    <p:extLst>
      <p:ext uri="{BB962C8B-B14F-4D97-AF65-F5344CB8AC3E}">
        <p14:creationId xmlns:p14="http://schemas.microsoft.com/office/powerpoint/2010/main" val="137414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A6803D7-9AB8-2973-E238-19C3091F5D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8836" y="806120"/>
            <a:ext cx="5143500" cy="549925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85CA540-4344-BD47-B06B-290CEB602AA4}"/>
              </a:ext>
            </a:extLst>
          </p:cNvPr>
          <p:cNvSpPr txBox="1"/>
          <p:nvPr/>
        </p:nvSpPr>
        <p:spPr>
          <a:xfrm>
            <a:off x="6766310" y="1020217"/>
            <a:ext cx="35092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Juan </a:t>
            </a:r>
          </a:p>
          <a:p>
            <a:r>
              <a:rPr lang="es-ES" sz="480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Sánchez Garre</a:t>
            </a:r>
          </a:p>
        </p:txBody>
      </p:sp>
    </p:spTree>
    <p:extLst>
      <p:ext uri="{BB962C8B-B14F-4D97-AF65-F5344CB8AC3E}">
        <p14:creationId xmlns:p14="http://schemas.microsoft.com/office/powerpoint/2010/main" val="3836478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A6803D7-9AB8-2973-E238-19C3091F5D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195" y="394335"/>
            <a:ext cx="5143500" cy="606933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26FAF27-75B2-5B28-8F50-3C5BB3FC7341}"/>
              </a:ext>
            </a:extLst>
          </p:cNvPr>
          <p:cNvSpPr txBox="1"/>
          <p:nvPr/>
        </p:nvSpPr>
        <p:spPr>
          <a:xfrm>
            <a:off x="6766310" y="1020217"/>
            <a:ext cx="38555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Darío José </a:t>
            </a:r>
          </a:p>
          <a:p>
            <a:r>
              <a:rPr lang="es-ES" sz="480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Sánchez Murcia</a:t>
            </a:r>
          </a:p>
        </p:txBody>
      </p:sp>
    </p:spTree>
    <p:extLst>
      <p:ext uri="{BB962C8B-B14F-4D97-AF65-F5344CB8AC3E}">
        <p14:creationId xmlns:p14="http://schemas.microsoft.com/office/powerpoint/2010/main" val="1544473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4BBC858-6829-4C83-9F12-6F5816DDDB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90EAAFAE-F0F5-4444-AF57-ECEA19148777}"/>
              </a:ext>
            </a:extLst>
          </p:cNvPr>
          <p:cNvSpPr/>
          <p:nvPr/>
        </p:nvSpPr>
        <p:spPr>
          <a:xfrm>
            <a:off x="3431457" y="374497"/>
            <a:ext cx="64696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Facultad de Medicina</a:t>
            </a:r>
          </a:p>
        </p:txBody>
      </p:sp>
      <p:pic>
        <p:nvPicPr>
          <p:cNvPr id="3" name="Imagen 2" descr="Mujer sentada en una mesa&#10;&#10;Descripción generada automáticamente con confianza media">
            <a:extLst>
              <a:ext uri="{FF2B5EF4-FFF2-40B4-BE49-F238E27FC236}">
                <a16:creationId xmlns:a16="http://schemas.microsoft.com/office/drawing/2014/main" id="{EDE37681-FD1E-7424-D3F2-73992CD63C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094" y="1645668"/>
            <a:ext cx="1360756" cy="1554218"/>
          </a:xfrm>
          <a:prstGeom prst="rect">
            <a:avLst/>
          </a:prstGeom>
        </p:spPr>
      </p:pic>
      <p:pic>
        <p:nvPicPr>
          <p:cNvPr id="5" name="Imagen 4" descr="Un hombre con una camisa blanca&#10;&#10;Descripción generada automáticamente con confianza media">
            <a:extLst>
              <a:ext uri="{FF2B5EF4-FFF2-40B4-BE49-F238E27FC236}">
                <a16:creationId xmlns:a16="http://schemas.microsoft.com/office/drawing/2014/main" id="{9F35A429-6FA3-5E9C-87D9-2EEFB3713B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501" y="1645668"/>
            <a:ext cx="1208927" cy="1573553"/>
          </a:xfrm>
          <a:prstGeom prst="rect">
            <a:avLst/>
          </a:prstGeom>
        </p:spPr>
      </p:pic>
      <p:pic>
        <p:nvPicPr>
          <p:cNvPr id="7" name="Imagen 6" descr="Un hombre con camisa blanca y corbata negra&#10;&#10;Descripción generada automáticamente">
            <a:extLst>
              <a:ext uri="{FF2B5EF4-FFF2-40B4-BE49-F238E27FC236}">
                <a16:creationId xmlns:a16="http://schemas.microsoft.com/office/drawing/2014/main" id="{68CC0F93-59A7-8FE4-52EA-73CE4EDC4B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080" y="1627602"/>
            <a:ext cx="1352819" cy="1572284"/>
          </a:xfrm>
          <a:prstGeom prst="rect">
            <a:avLst/>
          </a:prstGeom>
        </p:spPr>
      </p:pic>
      <p:pic>
        <p:nvPicPr>
          <p:cNvPr id="8" name="Imagen 7" descr="Imagen que contiene persona, mujer, interior, posando&#10;&#10;Descripción generada automáticamente">
            <a:extLst>
              <a:ext uri="{FF2B5EF4-FFF2-40B4-BE49-F238E27FC236}">
                <a16:creationId xmlns:a16="http://schemas.microsoft.com/office/drawing/2014/main" id="{54523399-F999-6214-D529-64A6A42101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63" y="3318008"/>
            <a:ext cx="1470772" cy="1545185"/>
          </a:xfrm>
          <a:prstGeom prst="rect">
            <a:avLst/>
          </a:prstGeom>
        </p:spPr>
      </p:pic>
      <p:pic>
        <p:nvPicPr>
          <p:cNvPr id="9" name="Imagen 8" descr="Un hombre con un traje de color gris&#10;&#10;Descripción generada automáticamente con confianza media">
            <a:extLst>
              <a:ext uri="{FF2B5EF4-FFF2-40B4-BE49-F238E27FC236}">
                <a16:creationId xmlns:a16="http://schemas.microsoft.com/office/drawing/2014/main" id="{15616E01-F7F1-40D5-2BFE-162D73CB7E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586" y="3356193"/>
            <a:ext cx="1427771" cy="1545186"/>
          </a:xfrm>
          <a:prstGeom prst="rect">
            <a:avLst/>
          </a:prstGeom>
        </p:spPr>
      </p:pic>
      <p:pic>
        <p:nvPicPr>
          <p:cNvPr id="2" name="Imagen 1" descr="Una persona sonriendo&#10;&#10;Descripción generada automáticamente">
            <a:extLst>
              <a:ext uri="{FF2B5EF4-FFF2-40B4-BE49-F238E27FC236}">
                <a16:creationId xmlns:a16="http://schemas.microsoft.com/office/drawing/2014/main" id="{5298F81F-42CA-EC48-0202-0E9DA5F37C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63" y="1636635"/>
            <a:ext cx="1460100" cy="1554218"/>
          </a:xfrm>
          <a:prstGeom prst="rect">
            <a:avLst/>
          </a:prstGeom>
        </p:spPr>
      </p:pic>
      <p:pic>
        <p:nvPicPr>
          <p:cNvPr id="13" name="Imagen 12" descr="Imagen que contiene tabla, hombre, computadora, gente&#10;&#10;Descripción generada automáticamente">
            <a:extLst>
              <a:ext uri="{FF2B5EF4-FFF2-40B4-BE49-F238E27FC236}">
                <a16:creationId xmlns:a16="http://schemas.microsoft.com/office/drawing/2014/main" id="{152A5059-FCB2-0036-F8AC-AC278441C70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337" y="3318007"/>
            <a:ext cx="1241331" cy="154518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EF231F6-2BD3-5D6F-4BE8-898225C025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88301" y="4985978"/>
            <a:ext cx="1612342" cy="1723862"/>
          </a:xfrm>
          <a:prstGeom prst="rect">
            <a:avLst/>
          </a:prstGeom>
        </p:spPr>
      </p:pic>
      <p:pic>
        <p:nvPicPr>
          <p:cNvPr id="19" name="Imagen 18" descr="Hombre sonriendo con lentes y traje&#10;&#10;Descripción generada automáticamente">
            <a:extLst>
              <a:ext uri="{FF2B5EF4-FFF2-40B4-BE49-F238E27FC236}">
                <a16:creationId xmlns:a16="http://schemas.microsoft.com/office/drawing/2014/main" id="{2FADEA87-25E9-F55F-21ED-E284B24F274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779" y="4985978"/>
            <a:ext cx="1460900" cy="1723862"/>
          </a:xfrm>
          <a:prstGeom prst="rect">
            <a:avLst/>
          </a:prstGeom>
        </p:spPr>
      </p:pic>
      <p:pic>
        <p:nvPicPr>
          <p:cNvPr id="21" name="Imagen 20" descr="Foto en blanco y negro de un hombre sonriendo&#10;&#10;Descripción generada automáticamente">
            <a:extLst>
              <a:ext uri="{FF2B5EF4-FFF2-40B4-BE49-F238E27FC236}">
                <a16:creationId xmlns:a16="http://schemas.microsoft.com/office/drawing/2014/main" id="{08031894-11BE-4913-EE7A-738EE7EF0B3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23" y="5094067"/>
            <a:ext cx="1612342" cy="1588080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EDA48762-591E-5A0E-CE79-65AC210A7DB4}"/>
              </a:ext>
            </a:extLst>
          </p:cNvPr>
          <p:cNvSpPr/>
          <p:nvPr/>
        </p:nvSpPr>
        <p:spPr>
          <a:xfrm>
            <a:off x="3495853" y="3760061"/>
            <a:ext cx="803295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Muchas </a:t>
            </a:r>
          </a:p>
          <a:p>
            <a:pPr algn="ctr"/>
            <a:r>
              <a:rPr lang="es-ES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gracias!</a:t>
            </a:r>
          </a:p>
        </p:txBody>
      </p:sp>
    </p:spTree>
    <p:extLst>
      <p:ext uri="{BB962C8B-B14F-4D97-AF65-F5344CB8AC3E}">
        <p14:creationId xmlns:p14="http://schemas.microsoft.com/office/powerpoint/2010/main" val="3673007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4BBC858-6829-4C83-9F12-6F5816DDDB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90EAAFAE-F0F5-4444-AF57-ECEA19148777}"/>
              </a:ext>
            </a:extLst>
          </p:cNvPr>
          <p:cNvSpPr/>
          <p:nvPr/>
        </p:nvSpPr>
        <p:spPr>
          <a:xfrm>
            <a:off x="3431457" y="374497"/>
            <a:ext cx="64696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Facultad de Medicina</a:t>
            </a:r>
          </a:p>
        </p:txBody>
      </p:sp>
      <p:pic>
        <p:nvPicPr>
          <p:cNvPr id="3" name="Imagen 2" descr="Mujer sentada en una mesa&#10;&#10;Descripción generada automáticamente con confianza media">
            <a:extLst>
              <a:ext uri="{FF2B5EF4-FFF2-40B4-BE49-F238E27FC236}">
                <a16:creationId xmlns:a16="http://schemas.microsoft.com/office/drawing/2014/main" id="{EDE37681-FD1E-7424-D3F2-73992CD63C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094" y="1645668"/>
            <a:ext cx="1360756" cy="1554218"/>
          </a:xfrm>
          <a:prstGeom prst="rect">
            <a:avLst/>
          </a:prstGeom>
        </p:spPr>
      </p:pic>
      <p:pic>
        <p:nvPicPr>
          <p:cNvPr id="5" name="Imagen 4" descr="Un hombre con una camisa blanca&#10;&#10;Descripción generada automáticamente con confianza media">
            <a:extLst>
              <a:ext uri="{FF2B5EF4-FFF2-40B4-BE49-F238E27FC236}">
                <a16:creationId xmlns:a16="http://schemas.microsoft.com/office/drawing/2014/main" id="{9F35A429-6FA3-5E9C-87D9-2EEFB3713B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501" y="1645668"/>
            <a:ext cx="1208927" cy="1573553"/>
          </a:xfrm>
          <a:prstGeom prst="rect">
            <a:avLst/>
          </a:prstGeom>
        </p:spPr>
      </p:pic>
      <p:pic>
        <p:nvPicPr>
          <p:cNvPr id="7" name="Imagen 6" descr="Un hombre con camisa blanca y corbata negra&#10;&#10;Descripción generada automáticamente">
            <a:extLst>
              <a:ext uri="{FF2B5EF4-FFF2-40B4-BE49-F238E27FC236}">
                <a16:creationId xmlns:a16="http://schemas.microsoft.com/office/drawing/2014/main" id="{68CC0F93-59A7-8FE4-52EA-73CE4EDC4B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080" y="1627602"/>
            <a:ext cx="1352819" cy="1572284"/>
          </a:xfrm>
          <a:prstGeom prst="rect">
            <a:avLst/>
          </a:prstGeom>
        </p:spPr>
      </p:pic>
      <p:pic>
        <p:nvPicPr>
          <p:cNvPr id="8" name="Imagen 7" descr="Imagen que contiene persona, mujer, interior, posando&#10;&#10;Descripción generada automáticamente">
            <a:extLst>
              <a:ext uri="{FF2B5EF4-FFF2-40B4-BE49-F238E27FC236}">
                <a16:creationId xmlns:a16="http://schemas.microsoft.com/office/drawing/2014/main" id="{54523399-F999-6214-D529-64A6A42101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098" y="1645668"/>
            <a:ext cx="1470772" cy="1545185"/>
          </a:xfrm>
          <a:prstGeom prst="rect">
            <a:avLst/>
          </a:prstGeom>
        </p:spPr>
      </p:pic>
      <p:pic>
        <p:nvPicPr>
          <p:cNvPr id="9" name="Imagen 8" descr="Un hombre con un traje de color gris&#10;&#10;Descripción generada automáticamente con confianza media">
            <a:extLst>
              <a:ext uri="{FF2B5EF4-FFF2-40B4-BE49-F238E27FC236}">
                <a16:creationId xmlns:a16="http://schemas.microsoft.com/office/drawing/2014/main" id="{15616E01-F7F1-40D5-2BFE-162D73CB7E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119" y="3365096"/>
            <a:ext cx="1427771" cy="1545186"/>
          </a:xfrm>
          <a:prstGeom prst="rect">
            <a:avLst/>
          </a:prstGeom>
        </p:spPr>
      </p:pic>
      <p:pic>
        <p:nvPicPr>
          <p:cNvPr id="2" name="Imagen 1" descr="Una persona sonriendo&#10;&#10;Descripción generada automáticamente">
            <a:extLst>
              <a:ext uri="{FF2B5EF4-FFF2-40B4-BE49-F238E27FC236}">
                <a16:creationId xmlns:a16="http://schemas.microsoft.com/office/drawing/2014/main" id="{5298F81F-42CA-EC48-0202-0E9DA5F37C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63" y="1636635"/>
            <a:ext cx="1460100" cy="1554218"/>
          </a:xfrm>
          <a:prstGeom prst="rect">
            <a:avLst/>
          </a:prstGeom>
        </p:spPr>
      </p:pic>
      <p:pic>
        <p:nvPicPr>
          <p:cNvPr id="13" name="Imagen 12" descr="Imagen que contiene tabla, hombre, computadora, gente&#10;&#10;Descripción generada automáticamente">
            <a:extLst>
              <a:ext uri="{FF2B5EF4-FFF2-40B4-BE49-F238E27FC236}">
                <a16:creationId xmlns:a16="http://schemas.microsoft.com/office/drawing/2014/main" id="{152A5059-FCB2-0036-F8AC-AC278441C70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823" y="3339722"/>
            <a:ext cx="1241331" cy="154518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EF231F6-2BD3-5D6F-4BE8-898225C025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5793" y="5009523"/>
            <a:ext cx="1612342" cy="1723862"/>
          </a:xfrm>
          <a:prstGeom prst="rect">
            <a:avLst/>
          </a:prstGeom>
        </p:spPr>
      </p:pic>
      <p:pic>
        <p:nvPicPr>
          <p:cNvPr id="19" name="Imagen 18" descr="Hombre sonriendo con lentes y traje&#10;&#10;Descripción generada automáticamente">
            <a:extLst>
              <a:ext uri="{FF2B5EF4-FFF2-40B4-BE49-F238E27FC236}">
                <a16:creationId xmlns:a16="http://schemas.microsoft.com/office/drawing/2014/main" id="{2FADEA87-25E9-F55F-21ED-E284B24F274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823" y="5009523"/>
            <a:ext cx="1460900" cy="1723862"/>
          </a:xfrm>
          <a:prstGeom prst="rect">
            <a:avLst/>
          </a:prstGeom>
        </p:spPr>
      </p:pic>
      <p:pic>
        <p:nvPicPr>
          <p:cNvPr id="21" name="Imagen 20" descr="Foto en blanco y negro de un hombre sonriendo&#10;&#10;Descripción generada automáticamente">
            <a:extLst>
              <a:ext uri="{FF2B5EF4-FFF2-40B4-BE49-F238E27FC236}">
                <a16:creationId xmlns:a16="http://schemas.microsoft.com/office/drawing/2014/main" id="{08031894-11BE-4913-EE7A-738EE7EF0B3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906" y="5009523"/>
            <a:ext cx="1750199" cy="172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209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4BBC858-6829-4C83-9F12-6F5816DDDB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5605C27-F46E-4674-83D8-E14A2C860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3778" y="4205009"/>
            <a:ext cx="6045570" cy="1160056"/>
          </a:xfrm>
        </p:spPr>
        <p:txBody>
          <a:bodyPr>
            <a:noAutofit/>
          </a:bodyPr>
          <a:lstStyle/>
          <a:p>
            <a:r>
              <a:rPr lang="es-ES" sz="48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Mª del Carmen </a:t>
            </a:r>
            <a:br>
              <a:rPr lang="es-ES" sz="4800" dirty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es-ES" sz="48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Cabrerizo Merino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0EAAFAE-F0F5-4444-AF57-ECEA19148777}"/>
              </a:ext>
            </a:extLst>
          </p:cNvPr>
          <p:cNvSpPr/>
          <p:nvPr/>
        </p:nvSpPr>
        <p:spPr>
          <a:xfrm>
            <a:off x="3431457" y="374497"/>
            <a:ext cx="64696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Facultad de Medicina</a:t>
            </a:r>
            <a:endParaRPr lang="es-E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Viva La Vida (Violin cover by Jose Asunción) _ Coldplay">
            <a:hlinkClick r:id="" action="ppaction://media"/>
            <a:extLst>
              <a:ext uri="{FF2B5EF4-FFF2-40B4-BE49-F238E27FC236}">
                <a16:creationId xmlns:a16="http://schemas.microsoft.com/office/drawing/2014/main" id="{7A267CDC-7FEC-BF76-1265-40A85C51C02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10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48291" y="5757235"/>
            <a:ext cx="609600" cy="609600"/>
          </a:xfrm>
          <a:prstGeom prst="rect">
            <a:avLst/>
          </a:prstGeom>
        </p:spPr>
      </p:pic>
      <p:pic>
        <p:nvPicPr>
          <p:cNvPr id="7" name="Imagen 6" descr="Una persona sonriendo&#10;&#10;Descripción generada automáticamente">
            <a:extLst>
              <a:ext uri="{FF2B5EF4-FFF2-40B4-BE49-F238E27FC236}">
                <a16:creationId xmlns:a16="http://schemas.microsoft.com/office/drawing/2014/main" id="{1476AF54-2CB8-B57E-EB63-1EAEA40ADF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5" y="1778274"/>
            <a:ext cx="4420297" cy="470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09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8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4BBC858-6829-4C83-9F12-6F5816DDDB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5605C27-F46E-4674-83D8-E14A2C860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3778" y="4205009"/>
            <a:ext cx="6045570" cy="1160056"/>
          </a:xfrm>
        </p:spPr>
        <p:txBody>
          <a:bodyPr>
            <a:noAutofit/>
          </a:bodyPr>
          <a:lstStyle/>
          <a:p>
            <a:r>
              <a:rPr lang="es-ES" sz="48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Concepción </a:t>
            </a:r>
            <a:br>
              <a:rPr lang="es-ES" sz="4800" dirty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es-ES" sz="48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Ferrer Cazorla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0EAAFAE-F0F5-4444-AF57-ECEA19148777}"/>
              </a:ext>
            </a:extLst>
          </p:cNvPr>
          <p:cNvSpPr/>
          <p:nvPr/>
        </p:nvSpPr>
        <p:spPr>
          <a:xfrm>
            <a:off x="3431457" y="374497"/>
            <a:ext cx="64696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Facultad de Medicina</a:t>
            </a:r>
            <a:endParaRPr lang="es-E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Imagen 15" descr="Mujer sentada en una mesa&#10;&#10;Descripción generada automáticamente con confianza media">
            <a:extLst>
              <a:ext uri="{FF2B5EF4-FFF2-40B4-BE49-F238E27FC236}">
                <a16:creationId xmlns:a16="http://schemas.microsoft.com/office/drawing/2014/main" id="{93D892C4-83A3-510B-7848-64681E9C1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41" y="1624077"/>
            <a:ext cx="4519337" cy="516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14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4BBC858-6829-4C83-9F12-6F5816DDDB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5605C27-F46E-4674-83D8-E14A2C860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3778" y="4205009"/>
            <a:ext cx="6045570" cy="1160056"/>
          </a:xfrm>
        </p:spPr>
        <p:txBody>
          <a:bodyPr>
            <a:noAutofit/>
          </a:bodyPr>
          <a:lstStyle/>
          <a:p>
            <a:r>
              <a:rPr lang="es-ES" sz="48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Juan Pedro </a:t>
            </a:r>
            <a:br>
              <a:rPr lang="es-ES" sz="4800" dirty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es-ES" sz="48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Hernandez Bermejo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0EAAFAE-F0F5-4444-AF57-ECEA19148777}"/>
              </a:ext>
            </a:extLst>
          </p:cNvPr>
          <p:cNvSpPr/>
          <p:nvPr/>
        </p:nvSpPr>
        <p:spPr>
          <a:xfrm>
            <a:off x="3431457" y="374497"/>
            <a:ext cx="64696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Facultad de Medicina</a:t>
            </a:r>
            <a:endParaRPr lang="es-E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Imagen 7" descr="Un hombre con una camisa blanca&#10;&#10;Descripción generada automáticamente con confianza media">
            <a:extLst>
              <a:ext uri="{FF2B5EF4-FFF2-40B4-BE49-F238E27FC236}">
                <a16:creationId xmlns:a16="http://schemas.microsoft.com/office/drawing/2014/main" id="{D94B64A0-AAE3-A23B-6F24-6C8FF2049F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31" y="1529240"/>
            <a:ext cx="3921995" cy="510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58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4BBC858-6829-4C83-9F12-6F5816DDDB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5605C27-F46E-4674-83D8-E14A2C860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3778" y="4205009"/>
            <a:ext cx="6045570" cy="1160056"/>
          </a:xfrm>
        </p:spPr>
        <p:txBody>
          <a:bodyPr>
            <a:noAutofit/>
          </a:bodyPr>
          <a:lstStyle/>
          <a:p>
            <a:r>
              <a:rPr lang="es-ES" sz="48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José María </a:t>
            </a:r>
            <a:br>
              <a:rPr lang="es-ES" sz="4800" dirty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es-ES" sz="48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Moraleda Jiménez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0EAAFAE-F0F5-4444-AF57-ECEA19148777}"/>
              </a:ext>
            </a:extLst>
          </p:cNvPr>
          <p:cNvSpPr/>
          <p:nvPr/>
        </p:nvSpPr>
        <p:spPr>
          <a:xfrm>
            <a:off x="3431457" y="374497"/>
            <a:ext cx="64696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Facultad de Medicina</a:t>
            </a:r>
            <a:endParaRPr lang="es-E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Imagen 6" descr="Un hombre con camisa blanca y corbata negra&#10;&#10;Descripción generada automáticamente">
            <a:extLst>
              <a:ext uri="{FF2B5EF4-FFF2-40B4-BE49-F238E27FC236}">
                <a16:creationId xmlns:a16="http://schemas.microsoft.com/office/drawing/2014/main" id="{206C3C4F-5B3C-9F01-1FE1-1450B26D68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2" y="1705942"/>
            <a:ext cx="4549966" cy="528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38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4BBC858-6829-4C83-9F12-6F5816DDDB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5605C27-F46E-4674-83D8-E14A2C860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3778" y="4205009"/>
            <a:ext cx="6045570" cy="1160056"/>
          </a:xfrm>
        </p:spPr>
        <p:txBody>
          <a:bodyPr>
            <a:noAutofit/>
          </a:bodyPr>
          <a:lstStyle/>
          <a:p>
            <a:r>
              <a:rPr lang="es-ES" sz="48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Ángeles </a:t>
            </a:r>
            <a:br>
              <a:rPr lang="es-ES" sz="4800" dirty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es-ES" sz="48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Ortiz Escandell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0EAAFAE-F0F5-4444-AF57-ECEA19148777}"/>
              </a:ext>
            </a:extLst>
          </p:cNvPr>
          <p:cNvSpPr/>
          <p:nvPr/>
        </p:nvSpPr>
        <p:spPr>
          <a:xfrm>
            <a:off x="3431457" y="374497"/>
            <a:ext cx="64696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Facultad de Medicina</a:t>
            </a:r>
            <a:endParaRPr lang="es-E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Imagen 4" descr="Imagen que contiene persona, mujer, interior, posando&#10;&#10;Descripción generada automáticamente">
            <a:extLst>
              <a:ext uri="{FF2B5EF4-FFF2-40B4-BE49-F238E27FC236}">
                <a16:creationId xmlns:a16="http://schemas.microsoft.com/office/drawing/2014/main" id="{C15F37D2-162E-B8BF-531E-5FE972EE85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90" y="2121248"/>
            <a:ext cx="4320000" cy="453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438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4BBC858-6829-4C83-9F12-6F5816DDDB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5605C27-F46E-4674-83D8-E14A2C860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3778" y="4205009"/>
            <a:ext cx="6045570" cy="1160056"/>
          </a:xfrm>
        </p:spPr>
        <p:txBody>
          <a:bodyPr>
            <a:noAutofit/>
          </a:bodyPr>
          <a:lstStyle/>
          <a:p>
            <a:r>
              <a:rPr lang="es-ES" sz="48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Tomás </a:t>
            </a:r>
            <a:br>
              <a:rPr lang="es-ES" sz="4800" dirty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es-ES" sz="48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Rodriguez González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0EAAFAE-F0F5-4444-AF57-ECEA19148777}"/>
              </a:ext>
            </a:extLst>
          </p:cNvPr>
          <p:cNvSpPr/>
          <p:nvPr/>
        </p:nvSpPr>
        <p:spPr>
          <a:xfrm>
            <a:off x="3431457" y="374497"/>
            <a:ext cx="64696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Facultad de Medicina</a:t>
            </a:r>
            <a:endParaRPr lang="es-E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Imagen 7" descr="Un hombre con un traje de color gris&#10;&#10;Descripción generada automáticamente con confianza media">
            <a:extLst>
              <a:ext uri="{FF2B5EF4-FFF2-40B4-BE49-F238E27FC236}">
                <a16:creationId xmlns:a16="http://schemas.microsoft.com/office/drawing/2014/main" id="{CBAB1A24-49C2-4930-5ADC-8489A059EA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20" y="1824720"/>
            <a:ext cx="4464658" cy="483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627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4BBC858-6829-4C83-9F12-6F5816DDDB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5605C27-F46E-4674-83D8-E14A2C860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3778" y="4205009"/>
            <a:ext cx="6045570" cy="1160056"/>
          </a:xfrm>
        </p:spPr>
        <p:txBody>
          <a:bodyPr>
            <a:noAutofit/>
          </a:bodyPr>
          <a:lstStyle/>
          <a:p>
            <a:r>
              <a:rPr lang="es-ES" sz="48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Juan Miguel </a:t>
            </a:r>
            <a:br>
              <a:rPr lang="es-ES" sz="4800" dirty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es-ES" sz="48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Sánchez Castillo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0EAAFAE-F0F5-4444-AF57-ECEA19148777}"/>
              </a:ext>
            </a:extLst>
          </p:cNvPr>
          <p:cNvSpPr/>
          <p:nvPr/>
        </p:nvSpPr>
        <p:spPr>
          <a:xfrm>
            <a:off x="3431457" y="374497"/>
            <a:ext cx="64696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Facultad de Medicina</a:t>
            </a:r>
            <a:endParaRPr lang="es-E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Imagen 6" descr="Imagen que contiene tabla, hombre, computadora, gente&#10;&#10;Descripción generada automáticamente">
            <a:extLst>
              <a:ext uri="{FF2B5EF4-FFF2-40B4-BE49-F238E27FC236}">
                <a16:creationId xmlns:a16="http://schemas.microsoft.com/office/drawing/2014/main" id="{BC0933DB-21E0-E48A-81B7-FA852130D7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45" y="1581816"/>
            <a:ext cx="4091453" cy="509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3181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111</Words>
  <Application>Microsoft Office PowerPoint</Application>
  <PresentationFormat>Panorámica</PresentationFormat>
  <Paragraphs>30</Paragraphs>
  <Slides>14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Adobe Devanagari</vt:lpstr>
      <vt:lpstr>Arial</vt:lpstr>
      <vt:lpstr>Calibri</vt:lpstr>
      <vt:lpstr>Calibri Light</vt:lpstr>
      <vt:lpstr>Tema de Office</vt:lpstr>
      <vt:lpstr>Presentación de PowerPoint</vt:lpstr>
      <vt:lpstr>Presentación de PowerPoint</vt:lpstr>
      <vt:lpstr>Mª del Carmen  Cabrerizo Merino</vt:lpstr>
      <vt:lpstr>Concepción  Ferrer Cazorla</vt:lpstr>
      <vt:lpstr>Juan Pedro  Hernandez Bermejo</vt:lpstr>
      <vt:lpstr>José María  Moraleda Jiménez</vt:lpstr>
      <vt:lpstr>Ángeles  Ortiz Escandell</vt:lpstr>
      <vt:lpstr>Tomás  Rodriguez González</vt:lpstr>
      <vt:lpstr>Juan Miguel  Sánchez Castillo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Carmen</dc:creator>
  <cp:lastModifiedBy>FRANCISCO GUMBAO BANO</cp:lastModifiedBy>
  <cp:revision>51</cp:revision>
  <cp:lastPrinted>2019-11-04T07:30:19Z</cp:lastPrinted>
  <dcterms:created xsi:type="dcterms:W3CDTF">2019-11-04T07:03:51Z</dcterms:created>
  <dcterms:modified xsi:type="dcterms:W3CDTF">2023-12-20T11:01:05Z</dcterms:modified>
</cp:coreProperties>
</file>