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s-ES"/>
    </a:defPPr>
    <a:lvl1pPr marL="0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1pPr>
    <a:lvl2pPr marL="1813791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2pPr>
    <a:lvl3pPr marL="3627582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3pPr>
    <a:lvl4pPr marL="5441373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4pPr>
    <a:lvl5pPr marL="7255164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5pPr>
    <a:lvl6pPr marL="9068955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6pPr>
    <a:lvl7pPr marL="10882742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7pPr>
    <a:lvl8pPr marL="12696533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8pPr>
    <a:lvl9pPr marL="14510324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7"/>
    <p:restoredTop sz="94604"/>
  </p:normalViewPr>
  <p:slideViewPr>
    <p:cSldViewPr snapToGrid="0" snapToObjects="1">
      <p:cViewPr>
        <p:scale>
          <a:sx n="30" d="100"/>
          <a:sy n="30" d="100"/>
        </p:scale>
        <p:origin x="42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57992-BDD3-A741-955D-AD658B370AF7}" type="datetimeFigureOut">
              <a:rPr lang="es-ES" smtClean="0"/>
              <a:t>15/10/2020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2E15E-3BE8-314B-B66C-EAACA81619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01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3791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7582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1373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5164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68955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2742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696533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0324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15/10/2020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59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15/10/2020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117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15/10/2020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985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15/10/2020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064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15/10/2020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822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15/10/2020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0793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15/10/2020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31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15/10/2020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57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15/10/2020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580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15/10/2020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1584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15/10/2020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23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380FA-E295-244B-99F9-B4451A0B4ABE}" type="datetimeFigureOut">
              <a:rPr lang="es-ES" smtClean="0"/>
              <a:t>15/10/2020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7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35C6D-985B-0E42-80A2-7081AAEB1F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2363" y="3886200"/>
            <a:ext cx="24237038" cy="1951972"/>
          </a:xfrm>
        </p:spPr>
        <p:txBody>
          <a:bodyPr>
            <a:normAutofit/>
          </a:bodyPr>
          <a:lstStyle/>
          <a:p>
            <a:r>
              <a:rPr lang="es-ES" sz="8000" b="1" dirty="0">
                <a:latin typeface="Arial" panose="020B0604020202020204" pitchFamily="34" charset="0"/>
                <a:cs typeface="Arial" panose="020B0604020202020204" pitchFamily="34" charset="0"/>
              </a:rPr>
              <a:t>TÍTULO DEL PÓSTER</a:t>
            </a: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CA77DCF8-5FD8-0E44-8C52-5F8015037B50}"/>
              </a:ext>
            </a:extLst>
          </p:cNvPr>
          <p:cNvSpPr txBox="1">
            <a:spLocks/>
          </p:cNvSpPr>
          <p:nvPr/>
        </p:nvSpPr>
        <p:spPr>
          <a:xfrm>
            <a:off x="985162" y="6019800"/>
            <a:ext cx="24338637" cy="1041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4800" dirty="0">
                <a:latin typeface="Arial" panose="020B0604020202020204" pitchFamily="34" charset="0"/>
                <a:cs typeface="Arial" panose="020B0604020202020204" pitchFamily="34" charset="0"/>
              </a:rPr>
              <a:t>Autores: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E9F38AC-869D-46D4-B1C1-EBBC996838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064"/>
            <a:ext cx="32399288" cy="3733165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7BE27D9C-3377-2547-B754-E385297206AD}"/>
              </a:ext>
            </a:extLst>
          </p:cNvPr>
          <p:cNvSpPr txBox="1"/>
          <p:nvPr/>
        </p:nvSpPr>
        <p:spPr>
          <a:xfrm>
            <a:off x="26652102" y="3303312"/>
            <a:ext cx="5120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Logotipo de la institución de trabajo (eliminar si no procede)</a:t>
            </a:r>
          </a:p>
        </p:txBody>
      </p:sp>
    </p:spTree>
    <p:extLst>
      <p:ext uri="{BB962C8B-B14F-4D97-AF65-F5344CB8AC3E}">
        <p14:creationId xmlns:p14="http://schemas.microsoft.com/office/powerpoint/2010/main" val="27343798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17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TÍTULO DEL PÓSTER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DEL PÓSTER</dc:title>
  <dc:creator>Cesar Carrillo García</dc:creator>
  <cp:lastModifiedBy>Usuario</cp:lastModifiedBy>
  <cp:revision>5</cp:revision>
  <dcterms:created xsi:type="dcterms:W3CDTF">2020-07-07T20:56:21Z</dcterms:created>
  <dcterms:modified xsi:type="dcterms:W3CDTF">2020-10-15T06:58:49Z</dcterms:modified>
</cp:coreProperties>
</file>