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891753-6C16-45E5-B388-316ED6EC437A}" v="36" dt="2023-10-17T16:35:34.0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6" autoAdjust="0"/>
    <p:restoredTop sz="94660"/>
  </p:normalViewPr>
  <p:slideViewPr>
    <p:cSldViewPr snapToGrid="0">
      <p:cViewPr varScale="1">
        <p:scale>
          <a:sx n="52" d="100"/>
          <a:sy n="52" d="100"/>
        </p:scale>
        <p:origin x="9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SAR LEAL COSTA" userId="ee404886-c228-4af4-8d13-54138280d273" providerId="ADAL" clId="{77630943-2365-4B0F-B475-0B9CE587FBE0}"/>
    <pc:docChg chg="custSel addSld delSld modSld">
      <pc:chgData name="CESAR LEAL COSTA" userId="ee404886-c228-4af4-8d13-54138280d273" providerId="ADAL" clId="{77630943-2365-4B0F-B475-0B9CE587FBE0}" dt="2023-10-17T18:28:26.632" v="2" actId="478"/>
      <pc:docMkLst>
        <pc:docMk/>
      </pc:docMkLst>
      <pc:sldChg chg="delSp new mod">
        <pc:chgData name="CESAR LEAL COSTA" userId="ee404886-c228-4af4-8d13-54138280d273" providerId="ADAL" clId="{77630943-2365-4B0F-B475-0B9CE587FBE0}" dt="2023-10-17T18:28:26.632" v="2" actId="478"/>
        <pc:sldMkLst>
          <pc:docMk/>
          <pc:sldMk cId="1667031910" sldId="256"/>
        </pc:sldMkLst>
        <pc:spChg chg="del">
          <ac:chgData name="CESAR LEAL COSTA" userId="ee404886-c228-4af4-8d13-54138280d273" providerId="ADAL" clId="{77630943-2365-4B0F-B475-0B9CE587FBE0}" dt="2023-10-17T18:28:26.632" v="2" actId="478"/>
          <ac:spMkLst>
            <pc:docMk/>
            <pc:sldMk cId="1667031910" sldId="256"/>
            <ac:spMk id="2" creationId="{C75A5AAE-8DC5-20B3-5B2B-A6008EF26418}"/>
          </ac:spMkLst>
        </pc:spChg>
      </pc:sldChg>
      <pc:sldChg chg="del">
        <pc:chgData name="CESAR LEAL COSTA" userId="ee404886-c228-4af4-8d13-54138280d273" providerId="ADAL" clId="{77630943-2365-4B0F-B475-0B9CE587FBE0}" dt="2023-10-17T18:28:21.383" v="0" actId="47"/>
        <pc:sldMkLst>
          <pc:docMk/>
          <pc:sldMk cId="529803914" sldId="257"/>
        </pc:sldMkLst>
      </pc:sldChg>
      <pc:sldChg chg="del">
        <pc:chgData name="CESAR LEAL COSTA" userId="ee404886-c228-4af4-8d13-54138280d273" providerId="ADAL" clId="{77630943-2365-4B0F-B475-0B9CE587FBE0}" dt="2023-10-17T18:28:21.383" v="0" actId="47"/>
        <pc:sldMkLst>
          <pc:docMk/>
          <pc:sldMk cId="4226307078" sldId="258"/>
        </pc:sldMkLst>
      </pc:sldChg>
      <pc:sldChg chg="del">
        <pc:chgData name="CESAR LEAL COSTA" userId="ee404886-c228-4af4-8d13-54138280d273" providerId="ADAL" clId="{77630943-2365-4B0F-B475-0B9CE587FBE0}" dt="2023-10-17T18:28:21.383" v="0" actId="47"/>
        <pc:sldMkLst>
          <pc:docMk/>
          <pc:sldMk cId="388631566" sldId="259"/>
        </pc:sldMkLst>
      </pc:sldChg>
      <pc:sldChg chg="del">
        <pc:chgData name="CESAR LEAL COSTA" userId="ee404886-c228-4af4-8d13-54138280d273" providerId="ADAL" clId="{77630943-2365-4B0F-B475-0B9CE587FBE0}" dt="2023-10-17T18:28:21.383" v="0" actId="47"/>
        <pc:sldMkLst>
          <pc:docMk/>
          <pc:sldMk cId="2984288677" sldId="260"/>
        </pc:sldMkLst>
      </pc:sldChg>
      <pc:sldChg chg="del">
        <pc:chgData name="CESAR LEAL COSTA" userId="ee404886-c228-4af4-8d13-54138280d273" providerId="ADAL" clId="{77630943-2365-4B0F-B475-0B9CE587FBE0}" dt="2023-10-17T18:28:21.383" v="0" actId="47"/>
        <pc:sldMkLst>
          <pc:docMk/>
          <pc:sldMk cId="1295679410" sldId="261"/>
        </pc:sldMkLst>
      </pc:sldChg>
      <pc:sldChg chg="del">
        <pc:chgData name="CESAR LEAL COSTA" userId="ee404886-c228-4af4-8d13-54138280d273" providerId="ADAL" clId="{77630943-2365-4B0F-B475-0B9CE587FBE0}" dt="2023-10-17T18:28:21.383" v="0" actId="47"/>
        <pc:sldMkLst>
          <pc:docMk/>
          <pc:sldMk cId="51551341" sldId="262"/>
        </pc:sldMkLst>
      </pc:sldChg>
      <pc:sldChg chg="del">
        <pc:chgData name="CESAR LEAL COSTA" userId="ee404886-c228-4af4-8d13-54138280d273" providerId="ADAL" clId="{77630943-2365-4B0F-B475-0B9CE587FBE0}" dt="2023-10-17T18:28:21.383" v="0" actId="47"/>
        <pc:sldMkLst>
          <pc:docMk/>
          <pc:sldMk cId="1303469352" sldId="263"/>
        </pc:sldMkLst>
      </pc:sldChg>
      <pc:sldChg chg="del">
        <pc:chgData name="CESAR LEAL COSTA" userId="ee404886-c228-4af4-8d13-54138280d273" providerId="ADAL" clId="{77630943-2365-4B0F-B475-0B9CE587FBE0}" dt="2023-10-17T18:28:21.383" v="0" actId="47"/>
        <pc:sldMkLst>
          <pc:docMk/>
          <pc:sldMk cId="3925299327" sldId="264"/>
        </pc:sldMkLst>
      </pc:sldChg>
      <pc:sldChg chg="del">
        <pc:chgData name="CESAR LEAL COSTA" userId="ee404886-c228-4af4-8d13-54138280d273" providerId="ADAL" clId="{77630943-2365-4B0F-B475-0B9CE587FBE0}" dt="2023-10-17T18:28:21.383" v="0" actId="47"/>
        <pc:sldMkLst>
          <pc:docMk/>
          <pc:sldMk cId="42281886" sldId="265"/>
        </pc:sldMkLst>
      </pc:sldChg>
      <pc:sldChg chg="del">
        <pc:chgData name="CESAR LEAL COSTA" userId="ee404886-c228-4af4-8d13-54138280d273" providerId="ADAL" clId="{77630943-2365-4B0F-B475-0B9CE587FBE0}" dt="2023-10-17T18:28:21.383" v="0" actId="47"/>
        <pc:sldMkLst>
          <pc:docMk/>
          <pc:sldMk cId="776908710" sldId="266"/>
        </pc:sldMkLst>
      </pc:sldChg>
      <pc:sldChg chg="del">
        <pc:chgData name="CESAR LEAL COSTA" userId="ee404886-c228-4af4-8d13-54138280d273" providerId="ADAL" clId="{77630943-2365-4B0F-B475-0B9CE587FBE0}" dt="2023-10-17T18:28:21.383" v="0" actId="47"/>
        <pc:sldMkLst>
          <pc:docMk/>
          <pc:sldMk cId="1474235143" sldId="267"/>
        </pc:sldMkLst>
      </pc:sldChg>
      <pc:sldChg chg="del">
        <pc:chgData name="CESAR LEAL COSTA" userId="ee404886-c228-4af4-8d13-54138280d273" providerId="ADAL" clId="{77630943-2365-4B0F-B475-0B9CE587FBE0}" dt="2023-10-17T18:28:21.383" v="0" actId="47"/>
        <pc:sldMkLst>
          <pc:docMk/>
          <pc:sldMk cId="2734537531" sldId="268"/>
        </pc:sldMkLst>
      </pc:sldChg>
      <pc:sldChg chg="del">
        <pc:chgData name="CESAR LEAL COSTA" userId="ee404886-c228-4af4-8d13-54138280d273" providerId="ADAL" clId="{77630943-2365-4B0F-B475-0B9CE587FBE0}" dt="2023-10-17T18:28:21.383" v="0" actId="47"/>
        <pc:sldMkLst>
          <pc:docMk/>
          <pc:sldMk cId="3149354494" sldId="269"/>
        </pc:sldMkLst>
      </pc:sldChg>
      <pc:sldChg chg="del">
        <pc:chgData name="CESAR LEAL COSTA" userId="ee404886-c228-4af4-8d13-54138280d273" providerId="ADAL" clId="{77630943-2365-4B0F-B475-0B9CE587FBE0}" dt="2023-10-17T18:28:21.383" v="0" actId="47"/>
        <pc:sldMkLst>
          <pc:docMk/>
          <pc:sldMk cId="2674155235" sldId="270"/>
        </pc:sldMkLst>
      </pc:sldChg>
      <pc:sldChg chg="del">
        <pc:chgData name="CESAR LEAL COSTA" userId="ee404886-c228-4af4-8d13-54138280d273" providerId="ADAL" clId="{77630943-2365-4B0F-B475-0B9CE587FBE0}" dt="2023-10-17T18:28:21.383" v="0" actId="47"/>
        <pc:sldMkLst>
          <pc:docMk/>
          <pc:sldMk cId="2913328420" sldId="271"/>
        </pc:sldMkLst>
      </pc:sldChg>
      <pc:sldChg chg="del">
        <pc:chgData name="CESAR LEAL COSTA" userId="ee404886-c228-4af4-8d13-54138280d273" providerId="ADAL" clId="{77630943-2365-4B0F-B475-0B9CE587FBE0}" dt="2023-10-17T18:28:21.383" v="0" actId="47"/>
        <pc:sldMkLst>
          <pc:docMk/>
          <pc:sldMk cId="166868824" sldId="272"/>
        </pc:sldMkLst>
      </pc:sldChg>
    </pc:docChg>
  </pc:docChgLst>
  <pc:docChgLst>
    <pc:chgData name="CESAR LEAL COSTA" userId="ee404886-c228-4af4-8d13-54138280d273" providerId="ADAL" clId="{1D891753-6C16-45E5-B388-316ED6EC437A}"/>
    <pc:docChg chg="undo custSel addSld delSld modSld sldOrd modMainMaster">
      <pc:chgData name="CESAR LEAL COSTA" userId="ee404886-c228-4af4-8d13-54138280d273" providerId="ADAL" clId="{1D891753-6C16-45E5-B388-316ED6EC437A}" dt="2023-10-17T16:35:41.759" v="117" actId="14100"/>
      <pc:docMkLst>
        <pc:docMk/>
      </pc:docMkLst>
      <pc:sldChg chg="addSp modSp mod">
        <pc:chgData name="CESAR LEAL COSTA" userId="ee404886-c228-4af4-8d13-54138280d273" providerId="ADAL" clId="{1D891753-6C16-45E5-B388-316ED6EC437A}" dt="2023-10-17T16:27:55.857" v="26" actId="14100"/>
        <pc:sldMkLst>
          <pc:docMk/>
          <pc:sldMk cId="529803914" sldId="257"/>
        </pc:sldMkLst>
        <pc:picChg chg="add mod">
          <ac:chgData name="CESAR LEAL COSTA" userId="ee404886-c228-4af4-8d13-54138280d273" providerId="ADAL" clId="{1D891753-6C16-45E5-B388-316ED6EC437A}" dt="2023-10-17T16:27:55.857" v="26" actId="14100"/>
          <ac:picMkLst>
            <pc:docMk/>
            <pc:sldMk cId="529803914" sldId="257"/>
            <ac:picMk id="2" creationId="{5D9E47B1-6EA2-DD33-C560-0B77DC4D44EB}"/>
          </ac:picMkLst>
        </pc:picChg>
      </pc:sldChg>
      <pc:sldChg chg="new del">
        <pc:chgData name="CESAR LEAL COSTA" userId="ee404886-c228-4af4-8d13-54138280d273" providerId="ADAL" clId="{1D891753-6C16-45E5-B388-316ED6EC437A}" dt="2023-10-17T16:28:04.726" v="28" actId="680"/>
        <pc:sldMkLst>
          <pc:docMk/>
          <pc:sldMk cId="1671086729" sldId="258"/>
        </pc:sldMkLst>
      </pc:sldChg>
      <pc:sldChg chg="addSp delSp modSp new mod">
        <pc:chgData name="CESAR LEAL COSTA" userId="ee404886-c228-4af4-8d13-54138280d273" providerId="ADAL" clId="{1D891753-6C16-45E5-B388-316ED6EC437A}" dt="2023-10-17T16:28:24.478" v="36" actId="14100"/>
        <pc:sldMkLst>
          <pc:docMk/>
          <pc:sldMk cId="4226307078" sldId="258"/>
        </pc:sldMkLst>
        <pc:spChg chg="del">
          <ac:chgData name="CESAR LEAL COSTA" userId="ee404886-c228-4af4-8d13-54138280d273" providerId="ADAL" clId="{1D891753-6C16-45E5-B388-316ED6EC437A}" dt="2023-10-17T16:28:10.691" v="30" actId="478"/>
          <ac:spMkLst>
            <pc:docMk/>
            <pc:sldMk cId="4226307078" sldId="258"/>
            <ac:spMk id="2" creationId="{4EF5968D-59B2-8907-A434-60E93B3DFD18}"/>
          </ac:spMkLst>
        </pc:spChg>
        <pc:picChg chg="add mod">
          <ac:chgData name="CESAR LEAL COSTA" userId="ee404886-c228-4af4-8d13-54138280d273" providerId="ADAL" clId="{1D891753-6C16-45E5-B388-316ED6EC437A}" dt="2023-10-17T16:28:24.478" v="36" actId="14100"/>
          <ac:picMkLst>
            <pc:docMk/>
            <pc:sldMk cId="4226307078" sldId="258"/>
            <ac:picMk id="3" creationId="{71A026AC-D598-FD13-8A78-F2E031E67332}"/>
          </ac:picMkLst>
        </pc:picChg>
      </pc:sldChg>
      <pc:sldChg chg="addSp delSp modSp add mod">
        <pc:chgData name="CESAR LEAL COSTA" userId="ee404886-c228-4af4-8d13-54138280d273" providerId="ADAL" clId="{1D891753-6C16-45E5-B388-316ED6EC437A}" dt="2023-10-17T16:29:19.020" v="53" actId="14100"/>
        <pc:sldMkLst>
          <pc:docMk/>
          <pc:sldMk cId="388631566" sldId="259"/>
        </pc:sldMkLst>
        <pc:picChg chg="add mod">
          <ac:chgData name="CESAR LEAL COSTA" userId="ee404886-c228-4af4-8d13-54138280d273" providerId="ADAL" clId="{1D891753-6C16-45E5-B388-316ED6EC437A}" dt="2023-10-17T16:29:19.020" v="53" actId="14100"/>
          <ac:picMkLst>
            <pc:docMk/>
            <pc:sldMk cId="388631566" sldId="259"/>
            <ac:picMk id="2" creationId="{BDBA4CF5-C0E5-B52E-5D1A-91D5E3A50509}"/>
          </ac:picMkLst>
        </pc:picChg>
        <pc:picChg chg="del">
          <ac:chgData name="CESAR LEAL COSTA" userId="ee404886-c228-4af4-8d13-54138280d273" providerId="ADAL" clId="{1D891753-6C16-45E5-B388-316ED6EC437A}" dt="2023-10-17T16:28:34.545" v="38" actId="478"/>
          <ac:picMkLst>
            <pc:docMk/>
            <pc:sldMk cId="388631566" sldId="259"/>
            <ac:picMk id="3" creationId="{71A026AC-D598-FD13-8A78-F2E031E67332}"/>
          </ac:picMkLst>
        </pc:picChg>
      </pc:sldChg>
      <pc:sldChg chg="addSp modSp add mod">
        <pc:chgData name="CESAR LEAL COSTA" userId="ee404886-c228-4af4-8d13-54138280d273" providerId="ADAL" clId="{1D891753-6C16-45E5-B388-316ED6EC437A}" dt="2023-10-17T16:29:34.209" v="58" actId="14100"/>
        <pc:sldMkLst>
          <pc:docMk/>
          <pc:sldMk cId="2984288677" sldId="260"/>
        </pc:sldMkLst>
        <pc:picChg chg="add mod">
          <ac:chgData name="CESAR LEAL COSTA" userId="ee404886-c228-4af4-8d13-54138280d273" providerId="ADAL" clId="{1D891753-6C16-45E5-B388-316ED6EC437A}" dt="2023-10-17T16:29:34.209" v="58" actId="14100"/>
          <ac:picMkLst>
            <pc:docMk/>
            <pc:sldMk cId="2984288677" sldId="260"/>
            <ac:picMk id="2" creationId="{94A008C5-E0C7-DC7C-409C-D6EC32B809F2}"/>
          </ac:picMkLst>
        </pc:picChg>
      </pc:sldChg>
      <pc:sldChg chg="addSp modSp add mod">
        <pc:chgData name="CESAR LEAL COSTA" userId="ee404886-c228-4af4-8d13-54138280d273" providerId="ADAL" clId="{1D891753-6C16-45E5-B388-316ED6EC437A}" dt="2023-10-17T16:29:49.228" v="62" actId="14100"/>
        <pc:sldMkLst>
          <pc:docMk/>
          <pc:sldMk cId="1295679410" sldId="261"/>
        </pc:sldMkLst>
        <pc:picChg chg="add mod">
          <ac:chgData name="CESAR LEAL COSTA" userId="ee404886-c228-4af4-8d13-54138280d273" providerId="ADAL" clId="{1D891753-6C16-45E5-B388-316ED6EC437A}" dt="2023-10-17T16:29:49.228" v="62" actId="14100"/>
          <ac:picMkLst>
            <pc:docMk/>
            <pc:sldMk cId="1295679410" sldId="261"/>
            <ac:picMk id="2" creationId="{17BB3A70-084C-7E32-FC03-21E4BC3D8A0F}"/>
          </ac:picMkLst>
        </pc:picChg>
      </pc:sldChg>
      <pc:sldChg chg="addSp modSp add mod">
        <pc:chgData name="CESAR LEAL COSTA" userId="ee404886-c228-4af4-8d13-54138280d273" providerId="ADAL" clId="{1D891753-6C16-45E5-B388-316ED6EC437A}" dt="2023-10-17T16:30:06.306" v="68" actId="1076"/>
        <pc:sldMkLst>
          <pc:docMk/>
          <pc:sldMk cId="51551341" sldId="262"/>
        </pc:sldMkLst>
        <pc:picChg chg="add mod">
          <ac:chgData name="CESAR LEAL COSTA" userId="ee404886-c228-4af4-8d13-54138280d273" providerId="ADAL" clId="{1D891753-6C16-45E5-B388-316ED6EC437A}" dt="2023-10-17T16:30:06.306" v="68" actId="1076"/>
          <ac:picMkLst>
            <pc:docMk/>
            <pc:sldMk cId="51551341" sldId="262"/>
            <ac:picMk id="2" creationId="{E858B750-B2C7-DDB4-B972-11876548519F}"/>
          </ac:picMkLst>
        </pc:picChg>
      </pc:sldChg>
      <pc:sldChg chg="addSp modSp add mod">
        <pc:chgData name="CESAR LEAL COSTA" userId="ee404886-c228-4af4-8d13-54138280d273" providerId="ADAL" clId="{1D891753-6C16-45E5-B388-316ED6EC437A}" dt="2023-10-17T16:30:23.070" v="73" actId="14100"/>
        <pc:sldMkLst>
          <pc:docMk/>
          <pc:sldMk cId="1303469352" sldId="263"/>
        </pc:sldMkLst>
        <pc:picChg chg="add mod">
          <ac:chgData name="CESAR LEAL COSTA" userId="ee404886-c228-4af4-8d13-54138280d273" providerId="ADAL" clId="{1D891753-6C16-45E5-B388-316ED6EC437A}" dt="2023-10-17T16:30:23.070" v="73" actId="14100"/>
          <ac:picMkLst>
            <pc:docMk/>
            <pc:sldMk cId="1303469352" sldId="263"/>
            <ac:picMk id="2" creationId="{21D37C6D-7970-7E32-67BB-3F740FF30D7F}"/>
          </ac:picMkLst>
        </pc:picChg>
      </pc:sldChg>
      <pc:sldChg chg="addSp modSp add mod">
        <pc:chgData name="CESAR LEAL COSTA" userId="ee404886-c228-4af4-8d13-54138280d273" providerId="ADAL" clId="{1D891753-6C16-45E5-B388-316ED6EC437A}" dt="2023-10-17T16:30:39.630" v="77" actId="14100"/>
        <pc:sldMkLst>
          <pc:docMk/>
          <pc:sldMk cId="3925299327" sldId="264"/>
        </pc:sldMkLst>
        <pc:picChg chg="add mod">
          <ac:chgData name="CESAR LEAL COSTA" userId="ee404886-c228-4af4-8d13-54138280d273" providerId="ADAL" clId="{1D891753-6C16-45E5-B388-316ED6EC437A}" dt="2023-10-17T16:30:39.630" v="77" actId="14100"/>
          <ac:picMkLst>
            <pc:docMk/>
            <pc:sldMk cId="3925299327" sldId="264"/>
            <ac:picMk id="2" creationId="{B7FF2A4E-14A0-24BE-485B-9BCF0ADA75DC}"/>
          </ac:picMkLst>
        </pc:picChg>
      </pc:sldChg>
      <pc:sldChg chg="addSp modSp add mod">
        <pc:chgData name="CESAR LEAL COSTA" userId="ee404886-c228-4af4-8d13-54138280d273" providerId="ADAL" clId="{1D891753-6C16-45E5-B388-316ED6EC437A}" dt="2023-10-17T16:31:00.871" v="82" actId="14100"/>
        <pc:sldMkLst>
          <pc:docMk/>
          <pc:sldMk cId="42281886" sldId="265"/>
        </pc:sldMkLst>
        <pc:picChg chg="add mod">
          <ac:chgData name="CESAR LEAL COSTA" userId="ee404886-c228-4af4-8d13-54138280d273" providerId="ADAL" clId="{1D891753-6C16-45E5-B388-316ED6EC437A}" dt="2023-10-17T16:31:00.871" v="82" actId="14100"/>
          <ac:picMkLst>
            <pc:docMk/>
            <pc:sldMk cId="42281886" sldId="265"/>
            <ac:picMk id="2" creationId="{0D136902-1286-4C0B-6975-848BFEEA8639}"/>
          </ac:picMkLst>
        </pc:picChg>
      </pc:sldChg>
      <pc:sldChg chg="addSp modSp add mod">
        <pc:chgData name="CESAR LEAL COSTA" userId="ee404886-c228-4af4-8d13-54138280d273" providerId="ADAL" clId="{1D891753-6C16-45E5-B388-316ED6EC437A}" dt="2023-10-17T16:31:21.313" v="87" actId="14100"/>
        <pc:sldMkLst>
          <pc:docMk/>
          <pc:sldMk cId="776908710" sldId="266"/>
        </pc:sldMkLst>
        <pc:picChg chg="add mod">
          <ac:chgData name="CESAR LEAL COSTA" userId="ee404886-c228-4af4-8d13-54138280d273" providerId="ADAL" clId="{1D891753-6C16-45E5-B388-316ED6EC437A}" dt="2023-10-17T16:31:21.313" v="87" actId="14100"/>
          <ac:picMkLst>
            <pc:docMk/>
            <pc:sldMk cId="776908710" sldId="266"/>
            <ac:picMk id="2" creationId="{7560EFE1-616C-D0CE-4E30-695AB9A87C9B}"/>
          </ac:picMkLst>
        </pc:picChg>
      </pc:sldChg>
      <pc:sldChg chg="addSp modSp add mod">
        <pc:chgData name="CESAR LEAL COSTA" userId="ee404886-c228-4af4-8d13-54138280d273" providerId="ADAL" clId="{1D891753-6C16-45E5-B388-316ED6EC437A}" dt="2023-10-17T16:31:36.929" v="91" actId="14100"/>
        <pc:sldMkLst>
          <pc:docMk/>
          <pc:sldMk cId="1474235143" sldId="267"/>
        </pc:sldMkLst>
        <pc:picChg chg="add mod">
          <ac:chgData name="CESAR LEAL COSTA" userId="ee404886-c228-4af4-8d13-54138280d273" providerId="ADAL" clId="{1D891753-6C16-45E5-B388-316ED6EC437A}" dt="2023-10-17T16:31:36.929" v="91" actId="14100"/>
          <ac:picMkLst>
            <pc:docMk/>
            <pc:sldMk cId="1474235143" sldId="267"/>
            <ac:picMk id="2" creationId="{D0D35F74-BDF9-3299-404F-3D81587ADFF5}"/>
          </ac:picMkLst>
        </pc:picChg>
      </pc:sldChg>
      <pc:sldChg chg="addSp modSp add mod">
        <pc:chgData name="CESAR LEAL COSTA" userId="ee404886-c228-4af4-8d13-54138280d273" providerId="ADAL" clId="{1D891753-6C16-45E5-B388-316ED6EC437A}" dt="2023-10-17T16:31:57.450" v="95" actId="14100"/>
        <pc:sldMkLst>
          <pc:docMk/>
          <pc:sldMk cId="2734537531" sldId="268"/>
        </pc:sldMkLst>
        <pc:picChg chg="add mod">
          <ac:chgData name="CESAR LEAL COSTA" userId="ee404886-c228-4af4-8d13-54138280d273" providerId="ADAL" clId="{1D891753-6C16-45E5-B388-316ED6EC437A}" dt="2023-10-17T16:31:57.450" v="95" actId="14100"/>
          <ac:picMkLst>
            <pc:docMk/>
            <pc:sldMk cId="2734537531" sldId="268"/>
            <ac:picMk id="2" creationId="{9CB15A94-27A4-794E-F04A-4F9627C9B4E9}"/>
          </ac:picMkLst>
        </pc:picChg>
      </pc:sldChg>
      <pc:sldChg chg="addSp modSp add mod">
        <pc:chgData name="CESAR LEAL COSTA" userId="ee404886-c228-4af4-8d13-54138280d273" providerId="ADAL" clId="{1D891753-6C16-45E5-B388-316ED6EC437A}" dt="2023-10-17T16:32:09.667" v="99" actId="14100"/>
        <pc:sldMkLst>
          <pc:docMk/>
          <pc:sldMk cId="3149354494" sldId="269"/>
        </pc:sldMkLst>
        <pc:picChg chg="add mod">
          <ac:chgData name="CESAR LEAL COSTA" userId="ee404886-c228-4af4-8d13-54138280d273" providerId="ADAL" clId="{1D891753-6C16-45E5-B388-316ED6EC437A}" dt="2023-10-17T16:32:09.667" v="99" actId="14100"/>
          <ac:picMkLst>
            <pc:docMk/>
            <pc:sldMk cId="3149354494" sldId="269"/>
            <ac:picMk id="2" creationId="{E06B0DA7-EA99-3FA3-BFF1-343B39182B9A}"/>
          </ac:picMkLst>
        </pc:picChg>
      </pc:sldChg>
      <pc:sldChg chg="addSp modSp add mod">
        <pc:chgData name="CESAR LEAL COSTA" userId="ee404886-c228-4af4-8d13-54138280d273" providerId="ADAL" clId="{1D891753-6C16-45E5-B388-316ED6EC437A}" dt="2023-10-17T16:35:41.759" v="117" actId="14100"/>
        <pc:sldMkLst>
          <pc:docMk/>
          <pc:sldMk cId="2674155235" sldId="270"/>
        </pc:sldMkLst>
        <pc:picChg chg="add mod">
          <ac:chgData name="CESAR LEAL COSTA" userId="ee404886-c228-4af4-8d13-54138280d273" providerId="ADAL" clId="{1D891753-6C16-45E5-B388-316ED6EC437A}" dt="2023-10-17T16:35:41.759" v="117" actId="14100"/>
          <ac:picMkLst>
            <pc:docMk/>
            <pc:sldMk cId="2674155235" sldId="270"/>
            <ac:picMk id="2" creationId="{07004ABC-EEEE-AF49-9F51-E498E81AB667}"/>
          </ac:picMkLst>
        </pc:picChg>
      </pc:sldChg>
      <pc:sldChg chg="addSp modSp add mod">
        <pc:chgData name="CESAR LEAL COSTA" userId="ee404886-c228-4af4-8d13-54138280d273" providerId="ADAL" clId="{1D891753-6C16-45E5-B388-316ED6EC437A}" dt="2023-10-17T16:32:29.716" v="104" actId="14100"/>
        <pc:sldMkLst>
          <pc:docMk/>
          <pc:sldMk cId="2913328420" sldId="271"/>
        </pc:sldMkLst>
        <pc:picChg chg="add mod">
          <ac:chgData name="CESAR LEAL COSTA" userId="ee404886-c228-4af4-8d13-54138280d273" providerId="ADAL" clId="{1D891753-6C16-45E5-B388-316ED6EC437A}" dt="2023-10-17T16:32:29.716" v="104" actId="14100"/>
          <ac:picMkLst>
            <pc:docMk/>
            <pc:sldMk cId="2913328420" sldId="271"/>
            <ac:picMk id="2" creationId="{4A1545C1-10EC-125F-5C2A-2316168E8BFD}"/>
          </ac:picMkLst>
        </pc:picChg>
      </pc:sldChg>
      <pc:sldChg chg="addSp modSp add mod ord">
        <pc:chgData name="CESAR LEAL COSTA" userId="ee404886-c228-4af4-8d13-54138280d273" providerId="ADAL" clId="{1D891753-6C16-45E5-B388-316ED6EC437A}" dt="2023-10-17T16:35:15.369" v="113"/>
        <pc:sldMkLst>
          <pc:docMk/>
          <pc:sldMk cId="166868824" sldId="272"/>
        </pc:sldMkLst>
        <pc:picChg chg="add mod">
          <ac:chgData name="CESAR LEAL COSTA" userId="ee404886-c228-4af4-8d13-54138280d273" providerId="ADAL" clId="{1D891753-6C16-45E5-B388-316ED6EC437A}" dt="2023-10-17T16:35:10.354" v="111" actId="14100"/>
          <ac:picMkLst>
            <pc:docMk/>
            <pc:sldMk cId="166868824" sldId="272"/>
            <ac:picMk id="2" creationId="{220083A2-B860-2E0B-4D75-2D3DD065230B}"/>
          </ac:picMkLst>
        </pc:picChg>
      </pc:sldChg>
      <pc:sldChg chg="add del">
        <pc:chgData name="CESAR LEAL COSTA" userId="ee404886-c228-4af4-8d13-54138280d273" providerId="ADAL" clId="{1D891753-6C16-45E5-B388-316ED6EC437A}" dt="2023-10-17T16:28:17.251" v="32"/>
        <pc:sldMkLst>
          <pc:docMk/>
          <pc:sldMk cId="4000623890" sldId="304"/>
        </pc:sldMkLst>
      </pc:sldChg>
      <pc:sldMasterChg chg="addSp delSp modSp mod modSldLayout">
        <pc:chgData name="CESAR LEAL COSTA" userId="ee404886-c228-4af4-8d13-54138280d273" providerId="ADAL" clId="{1D891753-6C16-45E5-B388-316ED6EC437A}" dt="2023-10-17T16:27:25.093" v="19" actId="478"/>
        <pc:sldMasterMkLst>
          <pc:docMk/>
          <pc:sldMasterMk cId="1288092171" sldId="2147483648"/>
        </pc:sldMasterMkLst>
        <pc:picChg chg="del">
          <ac:chgData name="CESAR LEAL COSTA" userId="ee404886-c228-4af4-8d13-54138280d273" providerId="ADAL" clId="{1D891753-6C16-45E5-B388-316ED6EC437A}" dt="2023-10-17T16:25:24.961" v="5" actId="478"/>
          <ac:picMkLst>
            <pc:docMk/>
            <pc:sldMasterMk cId="1288092171" sldId="2147483648"/>
            <ac:picMk id="7" creationId="{7CDEBF6D-5A51-1ABA-8DF0-58E81AA3348B}"/>
          </ac:picMkLst>
        </pc:picChg>
        <pc:picChg chg="del">
          <ac:chgData name="CESAR LEAL COSTA" userId="ee404886-c228-4af4-8d13-54138280d273" providerId="ADAL" clId="{1D891753-6C16-45E5-B388-316ED6EC437A}" dt="2023-10-17T16:25:07.715" v="1" actId="478"/>
          <ac:picMkLst>
            <pc:docMk/>
            <pc:sldMasterMk cId="1288092171" sldId="2147483648"/>
            <ac:picMk id="8" creationId="{A4EA23E2-3A48-A412-72CB-87B662F69361}"/>
          </ac:picMkLst>
        </pc:picChg>
        <pc:picChg chg="add mod">
          <ac:chgData name="CESAR LEAL COSTA" userId="ee404886-c228-4af4-8d13-54138280d273" providerId="ADAL" clId="{1D891753-6C16-45E5-B388-316ED6EC437A}" dt="2023-10-17T16:25:21.219" v="4" actId="1076"/>
          <ac:picMkLst>
            <pc:docMk/>
            <pc:sldMasterMk cId="1288092171" sldId="2147483648"/>
            <ac:picMk id="11" creationId="{14AC5046-22D2-4950-6025-3FE2055DD301}"/>
          </ac:picMkLst>
        </pc:picChg>
        <pc:picChg chg="add mod modCrop">
          <ac:chgData name="CESAR LEAL COSTA" userId="ee404886-c228-4af4-8d13-54138280d273" providerId="ADAL" clId="{1D891753-6C16-45E5-B388-316ED6EC437A}" dt="2023-10-17T16:26:44.179" v="18" actId="29295"/>
          <ac:picMkLst>
            <pc:docMk/>
            <pc:sldMasterMk cId="1288092171" sldId="2147483648"/>
            <ac:picMk id="14" creationId="{3EBFDEB8-4E73-2B41-9AB5-D218357FB8AA}"/>
          </ac:picMkLst>
        </pc:picChg>
        <pc:sldLayoutChg chg="delSp mod">
          <pc:chgData name="CESAR LEAL COSTA" userId="ee404886-c228-4af4-8d13-54138280d273" providerId="ADAL" clId="{1D891753-6C16-45E5-B388-316ED6EC437A}" dt="2023-10-17T16:27:25.093" v="19" actId="478"/>
          <pc:sldLayoutMkLst>
            <pc:docMk/>
            <pc:sldMasterMk cId="1288092171" sldId="2147483648"/>
            <pc:sldLayoutMk cId="14331054" sldId="2147483649"/>
          </pc:sldLayoutMkLst>
          <pc:picChg chg="del">
            <ac:chgData name="CESAR LEAL COSTA" userId="ee404886-c228-4af4-8d13-54138280d273" providerId="ADAL" clId="{1D891753-6C16-45E5-B388-316ED6EC437A}" dt="2023-10-17T16:27:25.093" v="19" actId="478"/>
            <ac:picMkLst>
              <pc:docMk/>
              <pc:sldMasterMk cId="1288092171" sldId="2147483648"/>
              <pc:sldLayoutMk cId="14331054" sldId="2147483649"/>
              <ac:picMk id="7" creationId="{84D46412-4BE5-B4FE-50DC-1131B9C584B4}"/>
            </ac:picMkLst>
          </pc:picChg>
          <pc:picChg chg="del">
            <ac:chgData name="CESAR LEAL COSTA" userId="ee404886-c228-4af4-8d13-54138280d273" providerId="ADAL" clId="{1D891753-6C16-45E5-B388-316ED6EC437A}" dt="2023-10-17T16:25:03.442" v="0" actId="478"/>
            <ac:picMkLst>
              <pc:docMk/>
              <pc:sldMasterMk cId="1288092171" sldId="2147483648"/>
              <pc:sldLayoutMk cId="14331054" sldId="2147483649"/>
              <ac:picMk id="8" creationId="{D63B1155-3789-ED2C-BE67-ECAD19B0536E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25056-E55B-4D22-B5BE-A6DF3917E0C0}" type="datetimeFigureOut">
              <a:rPr lang="es-ES" smtClean="0"/>
              <a:t>17/10/2023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64AFA-CCDD-4B12-921C-15775079B8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7646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2B923-B1B9-4E30-8540-FCE8C7A8F8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0249113-3500-48AE-A164-128204EDB0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4FE9CB-9B8C-48D6-8D14-DE6B10D71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A8B7-7FDE-4122-8841-75E81CD58B70}" type="datetimeFigureOut">
              <a:rPr lang="es-ES" smtClean="0"/>
              <a:t>17/10/2023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AC9900-CB36-4C3F-8269-589C5AB0B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A30650-1396-4E9D-A78E-4191C7058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39D40-9EE3-4F65-A7A0-4453212F08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31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49BC0A-D42E-4635-9C69-B1E2E0A76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91CC965-7AC5-4521-A4B2-BD39745735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FF8E40-98E2-4BEC-8081-7D39CE057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A8B7-7FDE-4122-8841-75E81CD58B70}" type="datetimeFigureOut">
              <a:rPr lang="es-ES" smtClean="0"/>
              <a:t>17/10/2023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138D21-9C08-4874-91AC-4B3134472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0A1E6C-72A6-4309-8B65-B74496A7C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39D40-9EE3-4F65-A7A0-4453212F08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4132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3B1F5B5-94EC-42F5-8B95-9FFF7F1567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BA75E19-B75B-43FD-904F-163102AFAD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F8F1FD-908C-4142-ADB2-954C6166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A8B7-7FDE-4122-8841-75E81CD58B70}" type="datetimeFigureOut">
              <a:rPr lang="es-ES" smtClean="0"/>
              <a:t>17/10/2023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132D5C-938A-42BE-8B1F-F234BDEC6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C161F9-C068-4D4E-ABE9-AACA65EE6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39D40-9EE3-4F65-A7A0-4453212F08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1043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13B050-15FD-44BB-8165-92EA08616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0010AD-748A-427A-A9D3-978D83A36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330A87-AD29-4599-8360-CF1A1A583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A8B7-7FDE-4122-8841-75E81CD58B70}" type="datetimeFigureOut">
              <a:rPr lang="es-ES" smtClean="0"/>
              <a:t>17/10/2023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6B3BE6-8900-45A8-91E6-96EF4F62D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D9B983-1F29-4AF4-973B-A3C6C8E08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39D40-9EE3-4F65-A7A0-4453212F08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9157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02A4D2-73B8-4771-96BD-86812ED99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B55CBAF-5E78-48A9-AE72-A1EFE63930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6DDCC0-BD94-485F-945F-2A3B68CD4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A8B7-7FDE-4122-8841-75E81CD58B70}" type="datetimeFigureOut">
              <a:rPr lang="es-ES" smtClean="0"/>
              <a:t>17/10/2023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51EC5D-89AA-41CA-923A-7FE5F34D4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57085E-FF54-4208-B8EE-34148F2D2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39D40-9EE3-4F65-A7A0-4453212F08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5751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674016-2D60-4E76-92E9-176F91177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69728C-47B4-443C-8E04-7AEAD4DB2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A471324-8FED-41D6-A59E-8105E4CCE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C9933CE-B2B4-4B79-B4BF-C99F7677F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A8B7-7FDE-4122-8841-75E81CD58B70}" type="datetimeFigureOut">
              <a:rPr lang="es-ES" smtClean="0"/>
              <a:t>17/10/2023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EB5118-EB4C-48CB-A9B0-2759CF615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D007CF3-957B-4A6A-8175-D72E45847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39D40-9EE3-4F65-A7A0-4453212F08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3383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575252-8B17-4FC8-8C1A-C191FCBF7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757F8A6-977F-43B1-B675-1B83122B2B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E58211B-4660-428D-B2D3-9F20E5496B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40F2CE4-EF7F-4049-804E-288847EF22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698698A-C6BD-4EE7-AAC5-45C1D5A7C3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C5A7A66-F33C-4572-AA7D-C9D72500C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A8B7-7FDE-4122-8841-75E81CD58B70}" type="datetimeFigureOut">
              <a:rPr lang="es-ES" smtClean="0"/>
              <a:t>17/10/2023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9FE1DC3-FFC6-4BBD-BCDC-4C37370B3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46D8532-D48F-4A5F-BA01-AE01300E8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39D40-9EE3-4F65-A7A0-4453212F08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6568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ECAE9B-5354-4AB4-AA37-89DF59F47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B6E6650-1017-4618-B4D7-1A76BE9BA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A8B7-7FDE-4122-8841-75E81CD58B70}" type="datetimeFigureOut">
              <a:rPr lang="es-ES" smtClean="0"/>
              <a:t>17/10/2023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8CF2EEA-84CE-4109-96F4-37C419DD3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F8A626B-9027-454F-A0CD-D071D39D2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39D40-9EE3-4F65-A7A0-4453212F08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5512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03CE16B-2FDA-4B03-A8FA-6218CF468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A8B7-7FDE-4122-8841-75E81CD58B70}" type="datetimeFigureOut">
              <a:rPr lang="es-ES" smtClean="0"/>
              <a:t>17/10/2023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FDBA5AD-3C29-4800-A3A5-F572A9EB7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A1FFA89-2E84-4A45-8157-EA123C73E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39D40-9EE3-4F65-A7A0-4453212F0879}" type="slidenum">
              <a:rPr lang="es-ES" smtClean="0"/>
              <a:t>‹Nº›</a:t>
            </a:fld>
            <a:endParaRPr lang="es-E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CF3958E3-B2A1-291C-9ACC-BADFCE1A2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41972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5DDC9B-1FEB-4A4D-9771-F1E95781B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B59512-7DAD-450E-9E82-28EBA9AC1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817E018-CBBA-4247-BD8C-41698353A0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95D1C0-5CEA-4D97-9EEF-C12D8E980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A8B7-7FDE-4122-8841-75E81CD58B70}" type="datetimeFigureOut">
              <a:rPr lang="es-ES" smtClean="0"/>
              <a:t>17/10/2023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A3929F1-C15D-42DF-8D16-04B30C53E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0D5486B-A492-4E4B-94AC-8731D1A38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39D40-9EE3-4F65-A7A0-4453212F08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8460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9BF467-F275-4E25-953F-A8AE9046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6C55D42-06C6-4B51-A581-CB9FF8FCEA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B29828D-7830-4324-BC3C-9A44FE4550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C4F26E7-2855-4E31-9E9D-CB16FEEA2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A8B7-7FDE-4122-8841-75E81CD58B70}" type="datetimeFigureOut">
              <a:rPr lang="es-ES" smtClean="0"/>
              <a:t>17/10/2023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A5181EC-4847-491D-A06D-84C704AA6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C153B3D-4668-4CB6-A485-3634A5F44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39D40-9EE3-4F65-A7A0-4453212F08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4287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4FB01F5-1BAD-4122-B4DF-501B7289D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52672AA-B41E-43C4-B4F5-C1700EE97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A9E006-68A8-4DF4-844C-F4DF45B23B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3A8B7-7FDE-4122-8841-75E81CD58B70}" type="datetimeFigureOut">
              <a:rPr lang="es-ES" smtClean="0"/>
              <a:t>17/10/2023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DEB4F1-A5B6-4C54-9C04-EFFB0FB5C0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DB78B8-55FF-43BD-937D-ED22432A00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39D40-9EE3-4F65-A7A0-4453212F0879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9239524-93A7-E337-6AC6-3757D679BA71}"/>
              </a:ext>
            </a:extLst>
          </p:cNvPr>
          <p:cNvSpPr/>
          <p:nvPr userDrawn="1"/>
        </p:nvSpPr>
        <p:spPr>
          <a:xfrm>
            <a:off x="4509332" y="1321220"/>
            <a:ext cx="7218947" cy="5051507"/>
          </a:xfrm>
          <a:prstGeom prst="rect">
            <a:avLst/>
          </a:prstGeom>
          <a:solidFill>
            <a:schemeClr val="accent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24D2C964-39E4-AF88-FF6D-4DE33372F1E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5" y="185738"/>
            <a:ext cx="1931601" cy="1085098"/>
          </a:xfrm>
          <a:prstGeom prst="rect">
            <a:avLst/>
          </a:prstGeom>
        </p:spPr>
      </p:pic>
      <p:pic>
        <p:nvPicPr>
          <p:cNvPr id="11" name="Imagen 10" descr="Texto&#10;&#10;Descripción generada automáticamente">
            <a:extLst>
              <a:ext uri="{FF2B5EF4-FFF2-40B4-BE49-F238E27FC236}">
                <a16:creationId xmlns:a16="http://schemas.microsoft.com/office/drawing/2014/main" id="{14AC5046-22D2-4950-6025-3FE2055DD30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33918"/>
            <a:ext cx="3402563" cy="1103847"/>
          </a:xfrm>
          <a:prstGeom prst="rect">
            <a:avLst/>
          </a:prstGeom>
        </p:spPr>
      </p:pic>
      <p:pic>
        <p:nvPicPr>
          <p:cNvPr id="14" name="Imagen 13" descr="Logotipo&#10;&#10;Descripción generada automáticamente">
            <a:extLst>
              <a:ext uri="{FF2B5EF4-FFF2-40B4-BE49-F238E27FC236}">
                <a16:creationId xmlns:a16="http://schemas.microsoft.com/office/drawing/2014/main" id="{3EBFDEB8-4E73-2B41-9AB5-D218357FB8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4" t="10871" r="66250" b="19787"/>
          <a:stretch/>
        </p:blipFill>
        <p:spPr>
          <a:xfrm>
            <a:off x="0" y="1690688"/>
            <a:ext cx="2151805" cy="490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092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70319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Cesar LC</dc:creator>
  <cp:lastModifiedBy>CESAR LEAL COSTA</cp:lastModifiedBy>
  <cp:revision>7</cp:revision>
  <dcterms:created xsi:type="dcterms:W3CDTF">2022-03-14T12:22:22Z</dcterms:created>
  <dcterms:modified xsi:type="dcterms:W3CDTF">2023-10-17T18:28:28Z</dcterms:modified>
</cp:coreProperties>
</file>