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7" r:id="rId4"/>
  </p:sldIdLst>
  <p:sldSz cx="18288000" cy="10287000"/>
  <p:notesSz cx="6858000" cy="9144000"/>
  <p:embeddedFontLst>
    <p:embeddedFont>
      <p:font typeface="Alex Brush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he Seasons" panose="020B0604020202020204" charset="0"/>
      <p:regular r:id="rId11"/>
    </p:embeddedFont>
    <p:embeddedFont>
      <p:font typeface="The Seasons Bold" panose="020B0604020202020204" charset="0"/>
      <p:regular r:id="rId12"/>
    </p:embeddedFont>
    <p:embeddedFont>
      <p:font typeface="TT Drugs" panose="020B0604020202020204" charset="0"/>
      <p:regular r:id="rId13"/>
    </p:embeddedFont>
    <p:embeddedFont>
      <p:font typeface="TT Drugs Bold" panose="020B0604020202020204" charset="0"/>
      <p:regular r:id="rId14"/>
    </p:embeddedFont>
    <p:embeddedFont>
      <p:font typeface="TT Drugs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C3FF6-C3D7-4C4B-BE7A-0F5274171E93}" v="43" dt="2023-06-07T14:25:48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JIMENEZ RUIZ" userId="728c06b0-e3cf-4362-a6ea-450f18345eae" providerId="ADAL" clId="{517B8CDF-6BBC-415F-BD0C-AD8560B40B34}"/>
    <pc:docChg chg="undo custSel modSld">
      <pc:chgData name="ISMAEL JIMENEZ RUIZ" userId="728c06b0-e3cf-4362-a6ea-450f18345eae" providerId="ADAL" clId="{517B8CDF-6BBC-415F-BD0C-AD8560B40B34}" dt="2023-06-08T05:17:14.592" v="8" actId="478"/>
      <pc:docMkLst>
        <pc:docMk/>
      </pc:docMkLst>
      <pc:sldChg chg="addSp delSp modSp modAnim">
        <pc:chgData name="ISMAEL JIMENEZ RUIZ" userId="728c06b0-e3cf-4362-a6ea-450f18345eae" providerId="ADAL" clId="{517B8CDF-6BBC-415F-BD0C-AD8560B40B34}" dt="2023-06-08T05:17:14.592" v="8" actId="478"/>
        <pc:sldMkLst>
          <pc:docMk/>
          <pc:sldMk cId="3117582347" sldId="267"/>
        </pc:sldMkLst>
        <pc:spChg chg="add del">
          <ac:chgData name="ISMAEL JIMENEZ RUIZ" userId="728c06b0-e3cf-4362-a6ea-450f18345eae" providerId="ADAL" clId="{517B8CDF-6BBC-415F-BD0C-AD8560B40B34}" dt="2023-06-07T15:40:33.797" v="1"/>
          <ac:spMkLst>
            <pc:docMk/>
            <pc:sldMk cId="3117582347" sldId="267"/>
            <ac:spMk id="12" creationId="{262F550C-0C93-4A57-94BA-EC5BDAAFE1AF}"/>
          </ac:spMkLst>
        </pc:spChg>
        <pc:spChg chg="add del">
          <ac:chgData name="ISMAEL JIMENEZ RUIZ" userId="728c06b0-e3cf-4362-a6ea-450f18345eae" providerId="ADAL" clId="{517B8CDF-6BBC-415F-BD0C-AD8560B40B34}" dt="2023-06-07T15:40:33.797" v="1"/>
          <ac:spMkLst>
            <pc:docMk/>
            <pc:sldMk cId="3117582347" sldId="267"/>
            <ac:spMk id="13" creationId="{CA7016D4-F587-42C2-86D9-85A182658FB7}"/>
          </ac:spMkLst>
        </pc:spChg>
        <pc:spChg chg="add del">
          <ac:chgData name="ISMAEL JIMENEZ RUIZ" userId="728c06b0-e3cf-4362-a6ea-450f18345eae" providerId="ADAL" clId="{517B8CDF-6BBC-415F-BD0C-AD8560B40B34}" dt="2023-06-07T15:40:33.797" v="1"/>
          <ac:spMkLst>
            <pc:docMk/>
            <pc:sldMk cId="3117582347" sldId="267"/>
            <ac:spMk id="15" creationId="{A0DFE6F5-2B58-499F-84B1-B4727A1C905B}"/>
          </ac:spMkLst>
        </pc:spChg>
        <pc:spChg chg="add mod">
          <ac:chgData name="ISMAEL JIMENEZ RUIZ" userId="728c06b0-e3cf-4362-a6ea-450f18345eae" providerId="ADAL" clId="{517B8CDF-6BBC-415F-BD0C-AD8560B40B34}" dt="2023-06-07T15:40:52.169" v="5" actId="164"/>
          <ac:spMkLst>
            <pc:docMk/>
            <pc:sldMk cId="3117582347" sldId="267"/>
            <ac:spMk id="29" creationId="{3593B035-4440-4E77-A682-D1EFC34936FD}"/>
          </ac:spMkLst>
        </pc:spChg>
        <pc:spChg chg="add mod">
          <ac:chgData name="ISMAEL JIMENEZ RUIZ" userId="728c06b0-e3cf-4362-a6ea-450f18345eae" providerId="ADAL" clId="{517B8CDF-6BBC-415F-BD0C-AD8560B40B34}" dt="2023-06-07T15:40:52.169" v="5" actId="164"/>
          <ac:spMkLst>
            <pc:docMk/>
            <pc:sldMk cId="3117582347" sldId="267"/>
            <ac:spMk id="30" creationId="{9B1B852D-5546-4EEA-A943-37C0F74186D7}"/>
          </ac:spMkLst>
        </pc:spChg>
        <pc:spChg chg="add mod">
          <ac:chgData name="ISMAEL JIMENEZ RUIZ" userId="728c06b0-e3cf-4362-a6ea-450f18345eae" providerId="ADAL" clId="{517B8CDF-6BBC-415F-BD0C-AD8560B40B34}" dt="2023-06-07T15:40:52.169" v="5" actId="164"/>
          <ac:spMkLst>
            <pc:docMk/>
            <pc:sldMk cId="3117582347" sldId="267"/>
            <ac:spMk id="31" creationId="{521B3C38-1DA9-480C-81A8-EE31E5F18CB7}"/>
          </ac:spMkLst>
        </pc:spChg>
        <pc:grpChg chg="add del mod">
          <ac:chgData name="ISMAEL JIMENEZ RUIZ" userId="728c06b0-e3cf-4362-a6ea-450f18345eae" providerId="ADAL" clId="{517B8CDF-6BBC-415F-BD0C-AD8560B40B34}" dt="2023-06-08T05:17:14.592" v="8" actId="478"/>
          <ac:grpSpMkLst>
            <pc:docMk/>
            <pc:sldMk cId="3117582347" sldId="267"/>
            <ac:grpSpMk id="2" creationId="{CC2F410E-6746-4F14-AD9C-08C3FE02F84B}"/>
          </ac:grpSpMkLst>
        </pc:grpChg>
        <pc:grpChg chg="add del">
          <ac:chgData name="ISMAEL JIMENEZ RUIZ" userId="728c06b0-e3cf-4362-a6ea-450f18345eae" providerId="ADAL" clId="{517B8CDF-6BBC-415F-BD0C-AD8560B40B34}" dt="2023-06-07T15:40:33.797" v="1"/>
          <ac:grpSpMkLst>
            <pc:docMk/>
            <pc:sldMk cId="3117582347" sldId="267"/>
            <ac:grpSpMk id="3" creationId="{9F4AF367-10D5-4796-8B53-D8E7A72673FD}"/>
          </ac:grpSpMkLst>
        </pc:grpChg>
        <pc:grpChg chg="add del">
          <ac:chgData name="ISMAEL JIMENEZ RUIZ" userId="728c06b0-e3cf-4362-a6ea-450f18345eae" providerId="ADAL" clId="{517B8CDF-6BBC-415F-BD0C-AD8560B40B34}" dt="2023-06-07T15:40:33.797" v="1"/>
          <ac:grpSpMkLst>
            <pc:docMk/>
            <pc:sldMk cId="3117582347" sldId="267"/>
            <ac:grpSpMk id="6" creationId="{5AA44024-331D-4028-8BCF-3DC0E324F859}"/>
          </ac:grpSpMkLst>
        </pc:grpChg>
        <pc:grpChg chg="add del">
          <ac:chgData name="ISMAEL JIMENEZ RUIZ" userId="728c06b0-e3cf-4362-a6ea-450f18345eae" providerId="ADAL" clId="{517B8CDF-6BBC-415F-BD0C-AD8560B40B34}" dt="2023-06-07T15:40:33.797" v="1"/>
          <ac:grpSpMkLst>
            <pc:docMk/>
            <pc:sldMk cId="3117582347" sldId="267"/>
            <ac:grpSpMk id="9" creationId="{C7E5DAA8-8FC0-46BD-9BA9-2DA263D52776}"/>
          </ac:grpSpMkLst>
        </pc:grpChg>
        <pc:grpChg chg="add mod">
          <ac:chgData name="ISMAEL JIMENEZ RUIZ" userId="728c06b0-e3cf-4362-a6ea-450f18345eae" providerId="ADAL" clId="{517B8CDF-6BBC-415F-BD0C-AD8560B40B34}" dt="2023-06-07T15:40:52.169" v="5" actId="164"/>
          <ac:grpSpMkLst>
            <pc:docMk/>
            <pc:sldMk cId="3117582347" sldId="267"/>
            <ac:grpSpMk id="17" creationId="{DC3EC785-8E58-4A48-98A2-2DF19D3A81A0}"/>
          </ac:grpSpMkLst>
        </pc:grpChg>
        <pc:grpChg chg="add mod">
          <ac:chgData name="ISMAEL JIMENEZ RUIZ" userId="728c06b0-e3cf-4362-a6ea-450f18345eae" providerId="ADAL" clId="{517B8CDF-6BBC-415F-BD0C-AD8560B40B34}" dt="2023-06-07T15:40:52.169" v="5" actId="164"/>
          <ac:grpSpMkLst>
            <pc:docMk/>
            <pc:sldMk cId="3117582347" sldId="267"/>
            <ac:grpSpMk id="20" creationId="{2BA45465-8F55-4C2E-B3F0-0F0014ED3F0F}"/>
          </ac:grpSpMkLst>
        </pc:grpChg>
        <pc:grpChg chg="add mod">
          <ac:chgData name="ISMAEL JIMENEZ RUIZ" userId="728c06b0-e3cf-4362-a6ea-450f18345eae" providerId="ADAL" clId="{517B8CDF-6BBC-415F-BD0C-AD8560B40B34}" dt="2023-06-07T15:40:52.169" v="5" actId="164"/>
          <ac:grpSpMkLst>
            <pc:docMk/>
            <pc:sldMk cId="3117582347" sldId="267"/>
            <ac:grpSpMk id="23" creationId="{4527870E-1E9D-455C-A082-CB537E5250DE}"/>
          </ac:grpSpMkLst>
        </pc:grpChg>
        <pc:grpChg chg="add mod">
          <ac:chgData name="ISMAEL JIMENEZ RUIZ" userId="728c06b0-e3cf-4362-a6ea-450f18345eae" providerId="ADAL" clId="{517B8CDF-6BBC-415F-BD0C-AD8560B40B34}" dt="2023-06-07T15:40:52.169" v="5" actId="164"/>
          <ac:grpSpMkLst>
            <pc:docMk/>
            <pc:sldMk cId="3117582347" sldId="267"/>
            <ac:grpSpMk id="26" creationId="{C525BC65-655D-47D4-B9FD-9A8CC0689ABE}"/>
          </ac:grpSpMkLst>
        </pc:grpChg>
        <pc:picChg chg="add del">
          <ac:chgData name="ISMAEL JIMENEZ RUIZ" userId="728c06b0-e3cf-4362-a6ea-450f18345eae" providerId="ADAL" clId="{517B8CDF-6BBC-415F-BD0C-AD8560B40B34}" dt="2023-06-07T15:40:33.797" v="1"/>
          <ac:picMkLst>
            <pc:docMk/>
            <pc:sldMk cId="3117582347" sldId="267"/>
            <ac:picMk id="16" creationId="{B758240E-6AD0-4EA5-A26C-185B9001D9F1}"/>
          </ac:picMkLst>
        </pc:picChg>
        <pc:picChg chg="add mod">
          <ac:chgData name="ISMAEL JIMENEZ RUIZ" userId="728c06b0-e3cf-4362-a6ea-450f18345eae" providerId="ADAL" clId="{517B8CDF-6BBC-415F-BD0C-AD8560B40B34}" dt="2023-06-07T15:40:52.169" v="5" actId="164"/>
          <ac:picMkLst>
            <pc:docMk/>
            <pc:sldMk cId="3117582347" sldId="267"/>
            <ac:picMk id="32" creationId="{A8128AAE-838D-4B84-A738-F5C355EB79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71C7F-120B-447B-80CA-91C26A46397B}" type="datetimeFigureOut">
              <a:rPr lang="es-ES" smtClean="0"/>
              <a:t>08/06/2023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06B9C-ABB3-4334-A613-5243847E40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08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E06B9C-ABB3-4334-A613-5243847E40E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03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41511" y="596800"/>
            <a:ext cx="16804977" cy="8977363"/>
            <a:chOff x="0" y="0"/>
            <a:chExt cx="6022524" cy="321728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022524" cy="3217284"/>
            </a:xfrm>
            <a:custGeom>
              <a:avLst/>
              <a:gdLst/>
              <a:ahLst/>
              <a:cxnLst/>
              <a:rect l="l" t="t" r="r" b="b"/>
              <a:pathLst>
                <a:path w="6022524" h="3217284">
                  <a:moveTo>
                    <a:pt x="0" y="0"/>
                  </a:moveTo>
                  <a:lnTo>
                    <a:pt x="6022524" y="0"/>
                  </a:lnTo>
                  <a:lnTo>
                    <a:pt x="6022524" y="3217284"/>
                  </a:lnTo>
                  <a:lnTo>
                    <a:pt x="0" y="32172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>
              <a:solidFill>
                <a:srgbClr val="231F2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11200" y="734988"/>
            <a:ext cx="3543729" cy="1686600"/>
          </a:xfrm>
          <a:custGeom>
            <a:avLst/>
            <a:gdLst/>
            <a:ahLst/>
            <a:cxnLst/>
            <a:rect l="l" t="t" r="r" b="b"/>
            <a:pathLst>
              <a:path w="4147505" h="2295987">
                <a:moveTo>
                  <a:pt x="0" y="0"/>
                </a:moveTo>
                <a:lnTo>
                  <a:pt x="4147505" y="0"/>
                </a:lnTo>
                <a:lnTo>
                  <a:pt x="4147505" y="2295987"/>
                </a:lnTo>
                <a:lnTo>
                  <a:pt x="0" y="229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1028700"/>
            <a:ext cx="4290752" cy="1120446"/>
          </a:xfrm>
          <a:custGeom>
            <a:avLst/>
            <a:gdLst/>
            <a:ahLst/>
            <a:cxnLst/>
            <a:rect l="l" t="t" r="r" b="b"/>
            <a:pathLst>
              <a:path w="4290752" h="1120446">
                <a:moveTo>
                  <a:pt x="0" y="0"/>
                </a:moveTo>
                <a:lnTo>
                  <a:pt x="4290752" y="0"/>
                </a:lnTo>
                <a:lnTo>
                  <a:pt x="4290752" y="1120446"/>
                </a:lnTo>
                <a:lnTo>
                  <a:pt x="0" y="11204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19830" y="2671701"/>
            <a:ext cx="15048340" cy="325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21"/>
              </a:lnSpc>
            </a:pPr>
            <a:r>
              <a:rPr lang="en-US" sz="17087">
                <a:solidFill>
                  <a:srgbClr val="231F20"/>
                </a:solidFill>
                <a:latin typeface="The Seasons"/>
              </a:rPr>
              <a:t>TITULO TEMA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51743" y="7388332"/>
            <a:ext cx="4823273" cy="856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11"/>
              </a:lnSpc>
            </a:pPr>
            <a:r>
              <a:rPr lang="en-US" sz="4936">
                <a:solidFill>
                  <a:srgbClr val="231F20"/>
                </a:solidFill>
                <a:latin typeface="Alex Brush"/>
              </a:rPr>
              <a:t>PROFESOR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39460" y="6264753"/>
            <a:ext cx="11047840" cy="823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8"/>
              </a:lnSpc>
            </a:pPr>
            <a:r>
              <a:rPr lang="en-US" sz="4798">
                <a:solidFill>
                  <a:srgbClr val="231F20"/>
                </a:solidFill>
                <a:latin typeface="TT Drugs"/>
              </a:rPr>
              <a:t>NOMBRE ASIGNATURA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31"/>
    </mc:Choice>
    <mc:Fallback xmlns="">
      <p:transition spd="slow" advTm="309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45860" y="614882"/>
            <a:ext cx="4512563" cy="132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82"/>
              </a:lnSpc>
            </a:pPr>
            <a:r>
              <a:rPr lang="en-US" sz="6000" dirty="0">
                <a:solidFill>
                  <a:srgbClr val="231F20"/>
                </a:solidFill>
                <a:latin typeface="The Seasons Bold"/>
              </a:rPr>
              <a:t>ÍNDICE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65177" y="2169920"/>
            <a:ext cx="1295567" cy="222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3"/>
              </a:lnSpc>
            </a:pPr>
            <a:r>
              <a:rPr lang="en-US" sz="13574" dirty="0">
                <a:solidFill>
                  <a:srgbClr val="000000"/>
                </a:solidFill>
                <a:latin typeface="TT Drugs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54836" y="4377618"/>
            <a:ext cx="2716251" cy="3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3"/>
              </a:lnSpc>
            </a:pPr>
            <a:r>
              <a:rPr lang="en-US" sz="2373" dirty="0" err="1">
                <a:solidFill>
                  <a:srgbClr val="000000"/>
                </a:solidFill>
                <a:latin typeface="TT Drugs Bold"/>
              </a:rPr>
              <a:t>Título</a:t>
            </a:r>
            <a:r>
              <a:rPr lang="en-US" sz="2373" dirty="0">
                <a:solidFill>
                  <a:srgbClr val="000000"/>
                </a:solidFill>
                <a:latin typeface="TT Drugs Bold"/>
              </a:rPr>
              <a:t> principal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5312" y="4872744"/>
            <a:ext cx="3173451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descripción</a:t>
            </a: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aquí</a:t>
            </a:r>
            <a:endParaRPr lang="en-US" sz="1696" spc="166" dirty="0">
              <a:solidFill>
                <a:srgbClr val="000000"/>
              </a:solidFill>
              <a:latin typeface="TT Drugs Itali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655090" y="2187415"/>
            <a:ext cx="1295567" cy="222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3"/>
              </a:lnSpc>
            </a:pPr>
            <a:r>
              <a:rPr lang="en-US" sz="13574" dirty="0">
                <a:solidFill>
                  <a:srgbClr val="000000"/>
                </a:solidFill>
                <a:latin typeface="TT Drugs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43740" y="4413662"/>
            <a:ext cx="2395386" cy="3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3"/>
              </a:lnSpc>
            </a:pPr>
            <a:r>
              <a:rPr lang="en-US" sz="2373" dirty="0" err="1">
                <a:solidFill>
                  <a:srgbClr val="000000"/>
                </a:solidFill>
                <a:latin typeface="TT Drugs Bold"/>
              </a:rPr>
              <a:t>Título</a:t>
            </a:r>
            <a:r>
              <a:rPr lang="en-US" sz="2373" dirty="0">
                <a:solidFill>
                  <a:srgbClr val="000000"/>
                </a:solidFill>
                <a:latin typeface="TT Drugs Bold"/>
              </a:rPr>
              <a:t> principal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24442" y="4894638"/>
            <a:ext cx="2633981" cy="56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Breve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descripción</a:t>
            </a: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aquí</a:t>
            </a:r>
            <a:endParaRPr lang="en-US" sz="1696" spc="166" dirty="0">
              <a:solidFill>
                <a:srgbClr val="000000"/>
              </a:solidFill>
              <a:latin typeface="TT Drugs Itali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649370" y="2385027"/>
            <a:ext cx="1295567" cy="222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3"/>
              </a:lnSpc>
            </a:pPr>
            <a:r>
              <a:rPr lang="en-US" sz="13574" dirty="0">
                <a:solidFill>
                  <a:srgbClr val="000000"/>
                </a:solidFill>
                <a:latin typeface="TT Drugs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95403" y="4397709"/>
            <a:ext cx="2803503" cy="3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3"/>
              </a:lnSpc>
            </a:pPr>
            <a:r>
              <a:rPr lang="en-US" sz="2373" dirty="0" err="1">
                <a:solidFill>
                  <a:srgbClr val="000000"/>
                </a:solidFill>
                <a:latin typeface="TT Drugs Bold"/>
              </a:rPr>
              <a:t>Título</a:t>
            </a:r>
            <a:r>
              <a:rPr lang="en-US" sz="2373" dirty="0">
                <a:solidFill>
                  <a:srgbClr val="000000"/>
                </a:solidFill>
                <a:latin typeface="TT Drugs Bold"/>
              </a:rPr>
              <a:t> principal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51693" y="4912412"/>
            <a:ext cx="2233161" cy="56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Breve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descripción</a:t>
            </a: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aquí</a:t>
            </a:r>
            <a:endParaRPr lang="en-US" sz="1696" spc="166" dirty="0">
              <a:solidFill>
                <a:srgbClr val="000000"/>
              </a:solidFill>
              <a:latin typeface="TT Drugs Itali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45638" y="5471493"/>
            <a:ext cx="1295567" cy="222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3"/>
              </a:lnSpc>
            </a:pPr>
            <a:r>
              <a:rPr lang="en-US" sz="13574" dirty="0">
                <a:solidFill>
                  <a:srgbClr val="000000"/>
                </a:solidFill>
                <a:latin typeface="TT Drugs Bold"/>
              </a:rPr>
              <a:t>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55349" y="7463254"/>
            <a:ext cx="2633981" cy="3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3"/>
              </a:lnSpc>
            </a:pPr>
            <a:r>
              <a:rPr lang="en-US" sz="2373" dirty="0" err="1">
                <a:solidFill>
                  <a:srgbClr val="000000"/>
                </a:solidFill>
                <a:latin typeface="TT Drugs Bold"/>
              </a:rPr>
              <a:t>Título</a:t>
            </a:r>
            <a:r>
              <a:rPr lang="en-US" sz="2373" dirty="0">
                <a:solidFill>
                  <a:srgbClr val="000000"/>
                </a:solidFill>
                <a:latin typeface="TT Drugs Bold"/>
              </a:rPr>
              <a:t> principal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26047" y="7922992"/>
            <a:ext cx="2716251" cy="56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Breve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descripción</a:t>
            </a: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aquí</a:t>
            </a:r>
            <a:endParaRPr lang="en-US" sz="1696" spc="166" dirty="0">
              <a:solidFill>
                <a:srgbClr val="000000"/>
              </a:solidFill>
              <a:latin typeface="TT Drugs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744768" y="5471493"/>
            <a:ext cx="1295567" cy="222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3"/>
              </a:lnSpc>
            </a:pPr>
            <a:r>
              <a:rPr lang="en-US" sz="13574" dirty="0">
                <a:solidFill>
                  <a:srgbClr val="000000"/>
                </a:solidFill>
                <a:latin typeface="TT Drugs Bold"/>
              </a:rPr>
              <a:t>5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75542" y="7463254"/>
            <a:ext cx="4054665" cy="3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3"/>
              </a:lnSpc>
            </a:pPr>
            <a:r>
              <a:rPr lang="en-US" sz="2373" dirty="0" err="1">
                <a:solidFill>
                  <a:srgbClr val="000000"/>
                </a:solidFill>
                <a:latin typeface="TT Drugs Bold"/>
              </a:rPr>
              <a:t>Título</a:t>
            </a:r>
            <a:r>
              <a:rPr lang="en-US" sz="2373" dirty="0">
                <a:solidFill>
                  <a:srgbClr val="000000"/>
                </a:solidFill>
                <a:latin typeface="TT Drugs Bold"/>
              </a:rPr>
              <a:t> principal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27514" y="7989488"/>
            <a:ext cx="3129604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Breve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descripción</a:t>
            </a: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aquí</a:t>
            </a:r>
            <a:endParaRPr lang="en-US" sz="1696" spc="166" dirty="0">
              <a:solidFill>
                <a:srgbClr val="000000"/>
              </a:solidFill>
              <a:latin typeface="TT Drugs Itali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618811" y="5429172"/>
            <a:ext cx="1295567" cy="2227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003"/>
              </a:lnSpc>
            </a:pPr>
            <a:r>
              <a:rPr lang="en-US" sz="13574" dirty="0">
                <a:solidFill>
                  <a:srgbClr val="000000"/>
                </a:solidFill>
                <a:latin typeface="TT Drugs Bold"/>
              </a:rPr>
              <a:t>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28955" y="7463254"/>
            <a:ext cx="2902727" cy="38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23"/>
              </a:lnSpc>
            </a:pPr>
            <a:r>
              <a:rPr lang="en-US" sz="2373" dirty="0" err="1">
                <a:solidFill>
                  <a:srgbClr val="000000"/>
                </a:solidFill>
                <a:latin typeface="TT Drugs Bold"/>
              </a:rPr>
              <a:t>Título</a:t>
            </a:r>
            <a:r>
              <a:rPr lang="en-US" sz="2373" dirty="0">
                <a:solidFill>
                  <a:srgbClr val="000000"/>
                </a:solidFill>
                <a:latin typeface="TT Drugs Bold"/>
              </a:rPr>
              <a:t> principal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63327" y="8034782"/>
            <a:ext cx="2633981" cy="566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Breve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descripción</a:t>
            </a:r>
            <a:r>
              <a:rPr lang="en-US" sz="1696" spc="166" dirty="0">
                <a:solidFill>
                  <a:srgbClr val="000000"/>
                </a:solidFill>
                <a:latin typeface="TT Drugs Italics"/>
              </a:rPr>
              <a:t> </a:t>
            </a:r>
            <a:r>
              <a:rPr lang="en-US" sz="1696" spc="166" dirty="0" err="1">
                <a:solidFill>
                  <a:srgbClr val="000000"/>
                </a:solidFill>
                <a:latin typeface="TT Drugs Italics"/>
              </a:rPr>
              <a:t>aquí</a:t>
            </a:r>
            <a:endParaRPr lang="en-US" sz="1696" spc="166" dirty="0">
              <a:solidFill>
                <a:srgbClr val="000000"/>
              </a:solidFill>
              <a:latin typeface="TT Drugs Itali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"/>
    </mc:Choice>
    <mc:Fallback xmlns="">
      <p:transition spd="slow" advTm="8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>
            <a:extLst>
              <a:ext uri="{FF2B5EF4-FFF2-40B4-BE49-F238E27FC236}">
                <a16:creationId xmlns:a16="http://schemas.microsoft.com/office/drawing/2014/main" id="{6705CD19-EF8A-9E2D-6229-172ED0B93D84}"/>
              </a:ext>
            </a:extLst>
          </p:cNvPr>
          <p:cNvSpPr/>
          <p:nvPr/>
        </p:nvSpPr>
        <p:spPr>
          <a:xfrm>
            <a:off x="13487400" y="5981700"/>
            <a:ext cx="4518053" cy="4114801"/>
          </a:xfrm>
          <a:prstGeom prst="ellipse">
            <a:avLst/>
          </a:prstGeom>
          <a:solidFill>
            <a:srgbClr val="FBA3EE"/>
          </a:solidFill>
          <a:ln>
            <a:solidFill>
              <a:srgbClr val="FBA3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AQUÍ IRÁ EL VIDEO DEL DOCENTE. </a:t>
            </a:r>
            <a:r>
              <a:rPr lang="es-ES" sz="2400" b="1" dirty="0">
                <a:solidFill>
                  <a:srgbClr val="FF0000"/>
                </a:solidFill>
              </a:rPr>
              <a:t>BORRAR ESTE CÍRCULO</a:t>
            </a:r>
          </a:p>
        </p:txBody>
      </p:sp>
    </p:spTree>
    <p:extLst>
      <p:ext uri="{BB962C8B-B14F-4D97-AF65-F5344CB8AC3E}">
        <p14:creationId xmlns:p14="http://schemas.microsoft.com/office/powerpoint/2010/main" val="31175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"/>
    </mc:Choice>
    <mc:Fallback xmlns="">
      <p:transition spd="slow" advTm="310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53</Words>
  <Application>Microsoft Office PowerPoint</Application>
  <PresentationFormat>Personalizado</PresentationFormat>
  <Paragraphs>24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The Seasons</vt:lpstr>
      <vt:lpstr>TT Drugs</vt:lpstr>
      <vt:lpstr>TT Drugs Bold</vt:lpstr>
      <vt:lpstr>Calibri</vt:lpstr>
      <vt:lpstr>Arial</vt:lpstr>
      <vt:lpstr>The Seasons Bold</vt:lpstr>
      <vt:lpstr>Alex Brush</vt:lpstr>
      <vt:lpstr>TT Drugs Italics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2</dc:title>
  <cp:lastModifiedBy>ISMAEL JIMENEZ RUIZ</cp:lastModifiedBy>
  <cp:revision>2</cp:revision>
  <dcterms:created xsi:type="dcterms:W3CDTF">2006-08-16T00:00:00Z</dcterms:created>
  <dcterms:modified xsi:type="dcterms:W3CDTF">2023-06-08T05:17:17Z</dcterms:modified>
  <dc:identifier>DAFk9j4Q_YQ</dc:identifier>
</cp:coreProperties>
</file>