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s-ES"/>
    </a:defPPr>
    <a:lvl1pPr marL="0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1pPr>
    <a:lvl2pPr marL="1813791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2pPr>
    <a:lvl3pPr marL="362758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3pPr>
    <a:lvl4pPr marL="544137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4pPr>
    <a:lvl5pPr marL="725516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5pPr>
    <a:lvl6pPr marL="9068955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6pPr>
    <a:lvl7pPr marL="10882742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7pPr>
    <a:lvl8pPr marL="12696533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8pPr>
    <a:lvl9pPr marL="14510324" algn="l" defTabSz="3627582" rtl="0" eaLnBrk="1" latinLnBrk="0" hangingPunct="1">
      <a:defRPr sz="71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95"/>
    <p:restoredTop sz="94565"/>
  </p:normalViewPr>
  <p:slideViewPr>
    <p:cSldViewPr snapToGrid="0" snapToObjects="1">
      <p:cViewPr varScale="1">
        <p:scale>
          <a:sx n="16" d="100"/>
          <a:sy n="16" d="100"/>
        </p:scale>
        <p:origin x="3396" y="10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57992-BDD3-A741-955D-AD658B370AF7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2E15E-3BE8-314B-B66C-EAACA81619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01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3791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7582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1373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5164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68955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2742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696533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0324" algn="l" defTabSz="3627582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59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17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85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64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22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79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31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57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80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58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80FA-E295-244B-99F9-B4451A0B4ABE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23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380FA-E295-244B-99F9-B4451A0B4ABE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914C0-540B-644A-A31D-B3E303521E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7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35C6D-985B-0E42-80A2-7081AAEB1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2924" y="3342068"/>
            <a:ext cx="24237038" cy="1951972"/>
          </a:xfrm>
        </p:spPr>
        <p:txBody>
          <a:bodyPr>
            <a:normAutofit/>
          </a:bodyPr>
          <a:lstStyle/>
          <a:p>
            <a:r>
              <a:rPr lang="es-ES" sz="8000" b="1" dirty="0">
                <a:latin typeface="Arial" panose="020B0604020202020204" pitchFamily="34" charset="0"/>
                <a:cs typeface="Arial" panose="020B0604020202020204" pitchFamily="34" charset="0"/>
              </a:rPr>
              <a:t>TÍTULO DEL </a:t>
            </a:r>
            <a:r>
              <a:rPr lang="es-E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endParaRPr lang="es-E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CA77DCF8-5FD8-0E44-8C52-5F8015037B50}"/>
              </a:ext>
            </a:extLst>
          </p:cNvPr>
          <p:cNvSpPr txBox="1">
            <a:spLocks/>
          </p:cNvSpPr>
          <p:nvPr/>
        </p:nvSpPr>
        <p:spPr>
          <a:xfrm>
            <a:off x="6617333" y="5961691"/>
            <a:ext cx="19268220" cy="1041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Autor/a: Nombre </a:t>
            </a:r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completo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del/a estudiante. Tutor/a: Nombre completo</a:t>
            </a:r>
            <a:endParaRPr lang="es-E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2BBAFDF-B9AD-3E40-A69B-A7FD3EC0CFAC}"/>
              </a:ext>
            </a:extLst>
          </p:cNvPr>
          <p:cNvSpPr txBox="1"/>
          <p:nvPr/>
        </p:nvSpPr>
        <p:spPr>
          <a:xfrm>
            <a:off x="19446240" y="11948160"/>
            <a:ext cx="184731" cy="1190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2114595" y="745812"/>
            <a:ext cx="292669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7200" b="1" dirty="0" smtClean="0">
                <a:solidFill>
                  <a:srgbClr val="C00000"/>
                </a:solidFill>
              </a:rPr>
              <a:t>TRABAJO FIN DE GRADO</a:t>
            </a:r>
          </a:p>
          <a:p>
            <a:pPr algn="ctr"/>
            <a:r>
              <a:rPr lang="es-ES" sz="7200" b="1" dirty="0" smtClean="0">
                <a:solidFill>
                  <a:srgbClr val="C00000"/>
                </a:solidFill>
              </a:rPr>
              <a:t>GRADO </a:t>
            </a:r>
            <a:r>
              <a:rPr lang="es-ES" sz="7200" b="1" dirty="0">
                <a:solidFill>
                  <a:srgbClr val="C00000"/>
                </a:solidFill>
              </a:rPr>
              <a:t>EN </a:t>
            </a:r>
            <a:r>
              <a:rPr lang="es-ES" sz="7200" b="1" dirty="0" smtClean="0">
                <a:solidFill>
                  <a:srgbClr val="C00000"/>
                </a:solidFill>
              </a:rPr>
              <a:t>ENFERMERÍA Curso Académico 2023-2024</a:t>
            </a:r>
            <a:endParaRPr lang="es-ES" sz="7200" b="1" dirty="0">
              <a:solidFill>
                <a:srgbClr val="C0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62" y="1534795"/>
            <a:ext cx="5760000" cy="150706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9700" y="583954"/>
            <a:ext cx="2848405" cy="3600000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2114595" y="9276908"/>
            <a:ext cx="1619885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ES" dirty="0" smtClean="0"/>
          </a:p>
          <a:p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[texto……………………………………] 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114595" y="12323519"/>
            <a:ext cx="1619885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endParaRPr lang="es-ES" dirty="0" smtClean="0"/>
          </a:p>
          <a:p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[texto, tablas y/o figuras……………………………………] 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114595" y="15306661"/>
            <a:ext cx="1619885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es-ES" dirty="0" smtClean="0"/>
          </a:p>
          <a:p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[texto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……………………………………]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114595" y="18273180"/>
            <a:ext cx="1619885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  <a:endParaRPr lang="es-ES" dirty="0" smtClean="0"/>
          </a:p>
          <a:p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[texto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……………………………………] </a:t>
            </a:r>
          </a:p>
        </p:txBody>
      </p:sp>
    </p:spTree>
    <p:extLst>
      <p:ext uri="{BB962C8B-B14F-4D97-AF65-F5344CB8AC3E}">
        <p14:creationId xmlns:p14="http://schemas.microsoft.com/office/powerpoint/2010/main" val="2734379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44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 DEL TRABAJO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PÓSTER</dc:title>
  <dc:creator>Cesar Carrillo García</dc:creator>
  <cp:lastModifiedBy>Usuario</cp:lastModifiedBy>
  <cp:revision>12</cp:revision>
  <dcterms:created xsi:type="dcterms:W3CDTF">2020-07-07T20:56:21Z</dcterms:created>
  <dcterms:modified xsi:type="dcterms:W3CDTF">2023-07-26T17:13:15Z</dcterms:modified>
</cp:coreProperties>
</file>