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5125700" cy="8642350"/>
  <p:notesSz cx="15125700" cy="8642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/>
    <p:restoredTop sz="94697"/>
  </p:normalViewPr>
  <p:slideViewPr>
    <p:cSldViewPr>
      <p:cViewPr varScale="1">
        <p:scale>
          <a:sx n="57" d="100"/>
          <a:sy n="57" d="100"/>
        </p:scale>
        <p:origin x="-4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D6C6-ED06-AD48-93CA-DDBA116A8C2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081088"/>
            <a:ext cx="5105400" cy="2916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512888" y="4159250"/>
            <a:ext cx="12099925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208963"/>
            <a:ext cx="6554788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567738" y="8208963"/>
            <a:ext cx="6554787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B958-17E8-534B-B7FD-815355397AC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42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958-17E8-534B-B7FD-815355397AC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467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2679128"/>
            <a:ext cx="12856845" cy="1814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4839716"/>
            <a:ext cx="10587990" cy="2160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1987740"/>
            <a:ext cx="6579679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1987740"/>
            <a:ext cx="6579679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345694"/>
            <a:ext cx="13613130" cy="1382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1987740"/>
            <a:ext cx="13613130" cy="5703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8037385"/>
            <a:ext cx="4840224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8037385"/>
            <a:ext cx="3478911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8037385"/>
            <a:ext cx="3478911" cy="432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3D7461E-66E2-46FF-8DAD-7CE08C989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5622" y="0"/>
            <a:ext cx="4090078" cy="812529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299823" y="8376240"/>
            <a:ext cx="565442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Diseño Imagen: </a:t>
            </a:r>
            <a:r>
              <a:rPr lang="es-ES" sz="800" spc="-5" dirty="0" err="1">
                <a:solidFill>
                  <a:srgbClr val="231F20"/>
                </a:solidFill>
                <a:latin typeface="Arial"/>
                <a:cs typeface="Arial"/>
              </a:rPr>
              <a:t>Universitat</a:t>
            </a: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Arial"/>
                <a:cs typeface="Arial"/>
              </a:rPr>
              <a:t>Pompeu</a:t>
            </a: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800" spc="-5" dirty="0" err="1">
                <a:solidFill>
                  <a:srgbClr val="231F20"/>
                </a:solidFill>
                <a:latin typeface="Arial"/>
                <a:cs typeface="Arial"/>
              </a:rPr>
              <a:t>Fabra</a:t>
            </a: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 + Diseño Plantilla: </a:t>
            </a:r>
            <a:r>
              <a:rPr lang="es-ES" sz="800" spc="-5" dirty="0" err="1">
                <a:solidFill>
                  <a:srgbClr val="231F20"/>
                </a:solidFill>
                <a:latin typeface="Arial"/>
                <a:cs typeface="Arial"/>
              </a:rPr>
              <a:t>Universitat</a:t>
            </a: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 de les </a:t>
            </a:r>
            <a:r>
              <a:rPr lang="es-ES" sz="800" dirty="0">
                <a:solidFill>
                  <a:srgbClr val="231F20"/>
                </a:solidFill>
                <a:latin typeface="Arial"/>
                <a:cs typeface="Arial"/>
              </a:rPr>
              <a:t>Illes Balears.</a:t>
            </a:r>
            <a:r>
              <a:rPr lang="es-ES" sz="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800" spc="-5" dirty="0">
                <a:solidFill>
                  <a:srgbClr val="231F20"/>
                </a:solidFill>
                <a:latin typeface="Arial"/>
                <a:cs typeface="Arial"/>
              </a:rPr>
              <a:t>https://</a:t>
            </a:r>
            <a:r>
              <a:rPr lang="es-ES" sz="800" spc="-5" dirty="0" err="1">
                <a:solidFill>
                  <a:srgbClr val="231F20"/>
                </a:solidFill>
                <a:latin typeface="Arial"/>
                <a:cs typeface="Arial"/>
              </a:rPr>
              <a:t>comunicacio.uib.cat</a:t>
            </a:r>
            <a:endParaRPr lang="es-ES" sz="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94028" y="7290282"/>
            <a:ext cx="7325995" cy="1022985"/>
          </a:xfrm>
          <a:custGeom>
            <a:avLst/>
            <a:gdLst/>
            <a:ahLst/>
            <a:cxnLst/>
            <a:rect l="l" t="t" r="r" b="b"/>
            <a:pathLst>
              <a:path w="7325994" h="1022984">
                <a:moveTo>
                  <a:pt x="0" y="1022769"/>
                </a:moveTo>
                <a:lnTo>
                  <a:pt x="7325982" y="1022769"/>
                </a:lnTo>
                <a:lnTo>
                  <a:pt x="7325982" y="0"/>
                </a:lnTo>
                <a:lnTo>
                  <a:pt x="0" y="0"/>
                </a:lnTo>
                <a:lnTo>
                  <a:pt x="0" y="1022769"/>
                </a:lnTo>
                <a:close/>
              </a:path>
            </a:pathLst>
          </a:custGeom>
          <a:solidFill>
            <a:srgbClr val="FED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11288"/>
            <a:ext cx="4403725" cy="584835"/>
          </a:xfrm>
          <a:custGeom>
            <a:avLst/>
            <a:gdLst/>
            <a:ahLst/>
            <a:cxnLst/>
            <a:rect l="l" t="t" r="r" b="b"/>
            <a:pathLst>
              <a:path w="5070475" h="584834">
                <a:moveTo>
                  <a:pt x="0" y="584695"/>
                </a:moveTo>
                <a:lnTo>
                  <a:pt x="5070475" y="584695"/>
                </a:lnTo>
                <a:lnTo>
                  <a:pt x="5070475" y="0"/>
                </a:lnTo>
                <a:lnTo>
                  <a:pt x="0" y="0"/>
                </a:lnTo>
                <a:lnTo>
                  <a:pt x="0" y="584695"/>
                </a:lnTo>
                <a:close/>
              </a:path>
            </a:pathLst>
          </a:custGeom>
          <a:solidFill>
            <a:srgbClr val="2D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859356"/>
            <a:ext cx="4211140" cy="584835"/>
          </a:xfrm>
          <a:custGeom>
            <a:avLst/>
            <a:gdLst/>
            <a:ahLst/>
            <a:cxnLst/>
            <a:rect l="l" t="t" r="r" b="b"/>
            <a:pathLst>
              <a:path w="3705225" h="584834">
                <a:moveTo>
                  <a:pt x="0" y="584695"/>
                </a:moveTo>
                <a:lnTo>
                  <a:pt x="3704729" y="584695"/>
                </a:lnTo>
                <a:lnTo>
                  <a:pt x="3704729" y="0"/>
                </a:lnTo>
                <a:lnTo>
                  <a:pt x="0" y="0"/>
                </a:lnTo>
                <a:lnTo>
                  <a:pt x="0" y="584695"/>
                </a:lnTo>
                <a:close/>
              </a:path>
            </a:pathLst>
          </a:custGeom>
          <a:solidFill>
            <a:srgbClr val="2D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21373"/>
            <a:ext cx="5525770" cy="467995"/>
          </a:xfrm>
          <a:custGeom>
            <a:avLst/>
            <a:gdLst/>
            <a:ahLst/>
            <a:cxnLst/>
            <a:rect l="l" t="t" r="r" b="b"/>
            <a:pathLst>
              <a:path w="5525770" h="467994">
                <a:moveTo>
                  <a:pt x="0" y="467893"/>
                </a:moveTo>
                <a:lnTo>
                  <a:pt x="5525452" y="467893"/>
                </a:lnTo>
                <a:lnTo>
                  <a:pt x="5525452" y="0"/>
                </a:lnTo>
                <a:lnTo>
                  <a:pt x="0" y="0"/>
                </a:lnTo>
                <a:lnTo>
                  <a:pt x="0" y="467893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944"/>
            <a:ext cx="5824855" cy="467995"/>
          </a:xfrm>
          <a:custGeom>
            <a:avLst/>
            <a:gdLst/>
            <a:ahLst/>
            <a:cxnLst/>
            <a:rect l="l" t="t" r="r" b="b"/>
            <a:pathLst>
              <a:path w="5824855" h="467994">
                <a:moveTo>
                  <a:pt x="0" y="467893"/>
                </a:moveTo>
                <a:lnTo>
                  <a:pt x="5824550" y="467893"/>
                </a:lnTo>
                <a:lnTo>
                  <a:pt x="5824550" y="0"/>
                </a:lnTo>
                <a:lnTo>
                  <a:pt x="0" y="0"/>
                </a:lnTo>
                <a:lnTo>
                  <a:pt x="0" y="467893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33352" y="7230771"/>
            <a:ext cx="67354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5EB8"/>
                </a:solidFill>
                <a:latin typeface="Arial"/>
                <a:cs typeface="Arial"/>
              </a:rPr>
              <a:t>#1MensajeSaludable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124" y="346975"/>
            <a:ext cx="49549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Un mensaje saludable 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por un objetivo</a:t>
            </a:r>
            <a:r>
              <a:rPr sz="3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común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201" y="7162100"/>
            <a:ext cx="440182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0005" algn="l"/>
              </a:tabLst>
            </a:pPr>
            <a:r>
              <a:rPr lang="es-ES" sz="4000" b="1" spc="-5" dirty="0">
                <a:solidFill>
                  <a:srgbClr val="FFFFFF"/>
                </a:solidFill>
                <a:latin typeface="Arial"/>
                <a:cs typeface="Arial"/>
              </a:rPr>
              <a:t>Estírate con las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0005" algn="l"/>
              </a:tabLst>
            </a:pPr>
            <a:r>
              <a:rPr lang="es-ES" sz="4000" b="1" dirty="0">
                <a:latin typeface="Arial"/>
                <a:cs typeface="Arial"/>
              </a:rPr>
              <a:t>Pausas Activas</a:t>
            </a:r>
            <a:endParaRPr sz="4000" b="1" dirty="0">
              <a:latin typeface="Arial"/>
              <a:cs typeface="Arial"/>
            </a:endParaRPr>
          </a:p>
        </p:txBody>
      </p:sp>
      <p:pic>
        <p:nvPicPr>
          <p:cNvPr id="17" name="Imagen 1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2A30F7AB-254D-C54E-B1D1-C0B4EE31C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9305">
            <a:off x="4807375" y="431219"/>
            <a:ext cx="7362541" cy="751317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C865A58-3BE6-9C41-B13A-E72A33DAA96C}"/>
              </a:ext>
            </a:extLst>
          </p:cNvPr>
          <p:cNvSpPr txBox="1"/>
          <p:nvPr/>
        </p:nvSpPr>
        <p:spPr>
          <a:xfrm>
            <a:off x="290195" y="3278723"/>
            <a:ext cx="5824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</a:p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DE UNA</a:t>
            </a:r>
          </a:p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PAUSA ACTIVA</a:t>
            </a:r>
          </a:p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</a:p>
          <a:p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RUTINA LABORAL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8623256" y="26176"/>
            <a:ext cx="2442222" cy="1366041"/>
          </a:xfrm>
          <a:prstGeom prst="rect">
            <a:avLst/>
          </a:prstGeom>
        </p:spPr>
      </p:pic>
      <p:pic>
        <p:nvPicPr>
          <p:cNvPr id="16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919776" y="437218"/>
            <a:ext cx="2543175" cy="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83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43</Words>
  <Application>Microsoft Macintosh PowerPoint</Application>
  <PresentationFormat>Personalizado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Dori</dc:creator>
  <cp:lastModifiedBy>Windows User</cp:lastModifiedBy>
  <cp:revision>12</cp:revision>
  <dcterms:created xsi:type="dcterms:W3CDTF">2020-05-13T06:46:59Z</dcterms:created>
  <dcterms:modified xsi:type="dcterms:W3CDTF">2021-04-19T21:37:14Z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2020-05-13T00:00:00Z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2020-05-13T00:00:00Z</vt:filetime>
  </property>
</Properties>
</file>