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23"/>
  </p:notesMasterIdLst>
  <p:handoutMasterIdLst>
    <p:handoutMasterId r:id="rId24"/>
  </p:handoutMasterIdLst>
  <p:sldIdLst>
    <p:sldId id="256" r:id="rId3"/>
    <p:sldId id="257" r:id="rId4"/>
    <p:sldId id="293" r:id="rId5"/>
    <p:sldId id="276" r:id="rId6"/>
    <p:sldId id="277" r:id="rId7"/>
    <p:sldId id="283" r:id="rId8"/>
    <p:sldId id="282" r:id="rId9"/>
    <p:sldId id="281" r:id="rId10"/>
    <p:sldId id="280" r:id="rId11"/>
    <p:sldId id="279" r:id="rId12"/>
    <p:sldId id="278" r:id="rId13"/>
    <p:sldId id="285" r:id="rId14"/>
    <p:sldId id="284" r:id="rId15"/>
    <p:sldId id="290" r:id="rId16"/>
    <p:sldId id="289" r:id="rId17"/>
    <p:sldId id="288" r:id="rId18"/>
    <p:sldId id="287" r:id="rId19"/>
    <p:sldId id="286" r:id="rId20"/>
    <p:sldId id="291" r:id="rId21"/>
    <p:sldId id="275" r:id="rId2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1628"/>
    <a:srgbClr val="CC11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E57A6C21-048C-A908-5D1F-3C8DEBECE90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1D77646-719B-1FF9-98F5-A5875BA779E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D3AD0-E6BB-4664-8839-337121C816FD}" type="datetimeFigureOut">
              <a:rPr lang="es-ES" smtClean="0"/>
              <a:t>08/11/2022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A544AFE-9E3D-CA6D-9A31-37C27D3742C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"/>
              <a:t>I Congreso de Innovación Docente de la Universidad de Murcia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3434043-D776-130F-6E5C-0748F8CC41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F5BC3-A95E-4E71-ABD0-8258BA35B4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94477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076725-91F0-4827-813E-87792414D755}" type="datetimeFigureOut">
              <a:rPr lang="es-ES" smtClean="0"/>
              <a:t>08/11/2022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ES"/>
              <a:t>I Congreso de Innovación Docente de la Universidad de Murcia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98355-0665-4C0C-B9ED-908D35D006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80122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C17012-FF82-432C-A292-965F85632B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4654742-11F2-504F-45FE-5BA04D0C2F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931E56-2548-3D6D-A6FE-73EEDFA33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C492-E497-4E84-93F6-6FBEDD316974}" type="datetime1">
              <a:rPr lang="es-ES" smtClean="0"/>
              <a:t>08/11/2022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889085-73AB-6E86-B90F-00CF59A7F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I Congreso de Innovación Docente de la Universidad de Murcia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19BED8-D6A2-807E-DADC-46EF898BD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EB74-F019-4B8B-8ED8-AF7BE3203E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2670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0"/>
    </mc:Choice>
    <mc:Fallback>
      <p:transition advClick="0" advTm="2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13A5A8-CCE7-D373-1585-EFBE2BCDD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BF48948-BE8D-64A9-F5B1-5790B6DF7F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28AC9A-C8D0-6592-7898-ADFF181FA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610A6-F368-4226-AD9E-A0409B590907}" type="datetime1">
              <a:rPr lang="es-ES" smtClean="0"/>
              <a:t>08/11/2022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0B6DFF-4011-5DF9-98C6-93F415E52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I Congreso de Innovación Docente de la Universidad de Murcia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7DF671-0909-FEB2-2A54-69255F9D4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EB74-F019-4B8B-8ED8-AF7BE3203E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7828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0"/>
    </mc:Choice>
    <mc:Fallback>
      <p:transition advClick="0" advTm="2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801B9D8-12EC-731B-8BCC-4F380BB81C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4FB2A8C-C80C-6941-CD94-AB977B0B16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56E3E5-5CB3-9D82-544B-49F9CF935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09CA3-1396-4EF3-A7A2-8E39308B4A42}" type="datetime1">
              <a:rPr lang="es-ES" smtClean="0"/>
              <a:t>08/11/2022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54F02F-DCB4-5EA7-2AC0-445AA3B19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I Congreso de Innovación Docente de la Universidad de Murcia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9DA25C-E463-66D1-C7E0-2AC42DC08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EB74-F019-4B8B-8ED8-AF7BE3203E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0812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0"/>
    </mc:Choice>
    <mc:Fallback>
      <p:transition advClick="0" advTm="20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8D1561-3E43-1DDD-872D-77C8F9FE20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067AA12-6D4D-F0D2-5F47-B23181C755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F57329-26C3-581F-3923-0FA606CC9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5CAC-C0AA-4CB2-8A20-A55701036049}" type="datetimeFigureOut">
              <a:rPr lang="es-ES" smtClean="0"/>
              <a:t>08/11/2022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AA18F3-84AF-E13B-84FB-E2DECB158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5807F7-9B33-2243-ECD8-40A781BE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C4BF0-F158-499B-8E98-8036C08C61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3941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0"/>
    </mc:Choice>
    <mc:Fallback>
      <p:transition advClick="0" advTm="20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68941D-B883-C6BA-D350-335D9CD25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28852A-0102-748A-58BA-B80DF3D7E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F532A5-3D4A-C352-5697-3DF76674A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5CAC-C0AA-4CB2-8A20-A55701036049}" type="datetimeFigureOut">
              <a:rPr lang="es-ES" smtClean="0"/>
              <a:t>08/11/2022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2040B2-18D6-CE7E-4011-5EA19DD00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84078F-A631-58D4-552C-7583FFCA4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C4BF0-F158-499B-8E98-8036C08C61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1904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0"/>
    </mc:Choice>
    <mc:Fallback>
      <p:transition advClick="0" advTm="20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3F52B2-300A-9662-7947-AFFAC841D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AD0BAFF-D03F-B562-4043-EB4415854B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FC1695-1041-6B9A-DCD4-5512F0841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5CAC-C0AA-4CB2-8A20-A55701036049}" type="datetimeFigureOut">
              <a:rPr lang="es-ES" smtClean="0"/>
              <a:t>08/11/2022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44B1EB-BC3F-B284-3768-2542AD740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458051-6000-1792-5EA2-A48B13E1E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C4BF0-F158-499B-8E98-8036C08C61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4059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0"/>
    </mc:Choice>
    <mc:Fallback>
      <p:transition advClick="0" advTm="2000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0859E4-8B82-C18F-0531-F897A92EF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705041-8748-3BA9-FBA0-7322420896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9F76118-BD65-8807-D1DE-70966DBACA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3867623-A08F-A71E-8F16-361B2ACD4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5CAC-C0AA-4CB2-8A20-A55701036049}" type="datetimeFigureOut">
              <a:rPr lang="es-ES" smtClean="0"/>
              <a:t>08/11/2022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33C32CB-E1C3-2979-64D4-471A1C186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31551CF-5F84-6B2A-8A19-07B3CF473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C4BF0-F158-499B-8E98-8036C08C61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7244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0"/>
    </mc:Choice>
    <mc:Fallback>
      <p:transition advClick="0" advTm="2000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6A7C64-5E1C-B946-10D5-914163C2D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A61167-CAF5-F1E6-2FB5-2D738139C0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EEFA6B6-E508-1586-8EAA-93EB47AAC5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1909617-935A-99EA-FA19-3ED351B2D4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790D9A5-A762-AD8A-8380-4AE401D16A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F143D47-4DBB-3D62-1BAE-937884DA2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5CAC-C0AA-4CB2-8A20-A55701036049}" type="datetimeFigureOut">
              <a:rPr lang="es-ES" smtClean="0"/>
              <a:t>08/11/2022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478B957-F50F-C406-52A3-44AA49D99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ABB988F-4592-98AF-F3BD-157EEE328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C4BF0-F158-499B-8E98-8036C08C61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5880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0"/>
    </mc:Choice>
    <mc:Fallback>
      <p:transition advClick="0" advTm="2000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F3F54F-D41B-672D-70DF-423AC123E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F14D381-D070-84BF-8928-C6106B864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5CAC-C0AA-4CB2-8A20-A55701036049}" type="datetimeFigureOut">
              <a:rPr lang="es-ES" smtClean="0"/>
              <a:t>08/11/2022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EAF95D-ED99-573E-5BB0-A2FC844B0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BC82C25-6366-F029-0D72-0DE30FAD4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C4BF0-F158-499B-8E98-8036C08C61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7607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0"/>
    </mc:Choice>
    <mc:Fallback>
      <p:transition advClick="0" advTm="2000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13A46CE-72BA-1B6D-5F5E-B629773F5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5CAC-C0AA-4CB2-8A20-A55701036049}" type="datetimeFigureOut">
              <a:rPr lang="es-ES" smtClean="0"/>
              <a:t>08/11/2022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2D51745-53CA-BC59-E100-EB6B6E83D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4932EF2-8564-16AD-28F5-505EFCEA3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C4BF0-F158-499B-8E98-8036C08C61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6442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0"/>
    </mc:Choice>
    <mc:Fallback>
      <p:transition advClick="0" advTm="20000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92FED5-F2DF-E02F-229D-B26B320C2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2547CA-6C6B-FD49-EEE0-8C7F2E4E0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0EBC356-C67C-B1B0-F4EB-71CB21D2D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FB7B49B-7D29-6CA1-806D-5F09E4A16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5CAC-C0AA-4CB2-8A20-A55701036049}" type="datetimeFigureOut">
              <a:rPr lang="es-ES" smtClean="0"/>
              <a:t>08/11/2022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FF6C118-529C-3F36-BBA1-4E16A1715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0D0471D-5C16-2626-015A-27CF346B4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C4BF0-F158-499B-8E98-8036C08C61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3653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0"/>
    </mc:Choice>
    <mc:Fallback>
      <p:transition advClick="0" advTm="2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2898F4-2C19-742C-4E7E-AE2FF4E40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E7EB70-F4DA-5FFF-05B4-5E3654AA48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06BE82-E555-6FFA-B3D5-FE35F2ADE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9038-7218-41E1-9F60-AAC9E7B57841}" type="datetime1">
              <a:rPr lang="es-ES" smtClean="0"/>
              <a:t>08/11/2022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FA873A-FCCF-6B2F-670C-CE91AB5A8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I Congreso de Innovación Docente de la Universidad de Murcia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69E0A0-31B1-FB26-4DF6-127EB5236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EB74-F019-4B8B-8ED8-AF7BE3203E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8534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0"/>
    </mc:Choice>
    <mc:Fallback>
      <p:transition advClick="0" advTm="20000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50443A-4DAD-AD81-D37D-06D3E75B7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86E1FC6-4C6D-CA35-C857-4BF1810DB1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41F16C2-9CCC-B82D-6D38-5BB9F6E58A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219F57-742A-7521-78EF-0A4CEB6D2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5CAC-C0AA-4CB2-8A20-A55701036049}" type="datetimeFigureOut">
              <a:rPr lang="es-ES" smtClean="0"/>
              <a:t>08/11/2022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84C132C-04B4-DDCC-7A65-077EEA451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6A334C-AF0E-3FCA-EE8B-13403382E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C4BF0-F158-499B-8E98-8036C08C61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4041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0"/>
    </mc:Choice>
    <mc:Fallback>
      <p:transition advClick="0" advTm="20000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607EF7-DF94-EE8F-86E7-1FD782FAD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637C7EE-1D52-1890-565F-AE70B68234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91EE3D-5333-B22A-7E1A-46AF4494C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5CAC-C0AA-4CB2-8A20-A55701036049}" type="datetimeFigureOut">
              <a:rPr lang="es-ES" smtClean="0"/>
              <a:t>08/11/2022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6A06D8-87E8-7F27-53AE-76548EF52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D9584E-2740-0580-1C33-B2DF20733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C4BF0-F158-499B-8E98-8036C08C61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9871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0"/>
    </mc:Choice>
    <mc:Fallback>
      <p:transition advClick="0" advTm="20000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05F63F2-9BAB-AD6B-4858-BDC7491162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1D44D7F-484A-F967-D654-9472D99B90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7057D5-37C0-8047-C892-BF0A19259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85CAC-C0AA-4CB2-8A20-A55701036049}" type="datetimeFigureOut">
              <a:rPr lang="es-ES" smtClean="0"/>
              <a:t>08/11/2022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36EC17-8608-FBC3-FE82-5763141D4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96B195-3F7E-EC0E-AF7D-57BEBE240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C4BF0-F158-499B-8E98-8036C08C61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790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0"/>
    </mc:Choice>
    <mc:Fallback>
      <p:transition advClick="0" advTm="2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3DA2DD-8C5E-A093-F2CA-7357C4DA6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A28B5DF-FAD2-992A-BF3A-D2B228094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80D346-4B72-9244-036A-A03A505EF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380C0-F061-4509-A778-74207F15104F}" type="datetime1">
              <a:rPr lang="es-ES" smtClean="0"/>
              <a:t>08/11/2022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03D68B-4DDF-4492-7C8C-78B701A6E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I Congreso de Innovación Docente de la Universidad de Murcia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816026-B387-834D-1113-0ED4EA47E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EB74-F019-4B8B-8ED8-AF7BE3203E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928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0"/>
    </mc:Choice>
    <mc:Fallback>
      <p:transition advClick="0" advTm="2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A4A68D-E9EB-EEE3-B566-B0844D254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B45FF4-33FF-4E79-9741-8A7FC439D3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DCF06AB-1493-680C-329D-5C03BB1BB2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9E4CCE9-E360-21B1-2F04-D291D39A4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3D04F-738F-45C7-9568-E12592A55E05}" type="datetime1">
              <a:rPr lang="es-ES" smtClean="0"/>
              <a:t>08/11/2022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3DDB2B-7E89-D9E2-07E7-C3562F274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I Congreso de Innovación Docente de la Universidad de Murcia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6E8D083-3E32-B53C-782D-64196A27E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EB74-F019-4B8B-8ED8-AF7BE3203E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3456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0"/>
    </mc:Choice>
    <mc:Fallback>
      <p:transition advClick="0" advTm="2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70742F-7FB3-4D89-0107-3D4991B19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1C043BD-793A-9394-8F78-2B1CC9EF76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FA8A383-487B-9F9B-D7A5-56E89AEA65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481843F-A10C-7599-28A5-B86818FBEB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1B73D03-6000-ACC3-96EC-2CEA6ECDDD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64EB735-6057-0915-7C4D-CA0EF9842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E926-0EE1-41CE-AD0F-F9962008610D}" type="datetime1">
              <a:rPr lang="es-ES" smtClean="0"/>
              <a:t>08/11/2022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E1A418B-F975-A90B-9BF2-A5E2241EB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I Congreso de Innovación Docente de la Universidad de Murcia</a:t>
            </a: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8F9463E-21AF-AA60-50BC-DC003F184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EB74-F019-4B8B-8ED8-AF7BE3203E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717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0"/>
    </mc:Choice>
    <mc:Fallback>
      <p:transition advClick="0" advTm="2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B889A4-DA7A-7DBD-CFB8-A2458E346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25D2D56-B8D7-1DC6-B07D-601DB8011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54FC7-123D-452A-827C-A04C820E870B}" type="datetime1">
              <a:rPr lang="es-ES" smtClean="0"/>
              <a:t>08/11/2022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4913D31-1B43-87D9-2044-B8EFD2155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I Congreso de Innovación Docente de la Universidad de Murcia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C673206-0B46-FFFC-43F2-939555FBB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EB74-F019-4B8B-8ED8-AF7BE3203E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9390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0"/>
    </mc:Choice>
    <mc:Fallback>
      <p:transition advClick="0" advTm="2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C49408E-2F17-0F24-B38C-8FCAC7996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8ABB0-894B-49C4-B002-71BEA5DFAC5B}" type="datetime1">
              <a:rPr lang="es-ES" smtClean="0"/>
              <a:t>08/11/2022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8EFF510-8943-6639-83F4-9599DB7F3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I Congreso de Innovación Docente de la Universidad de Murcia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01E2A12-D291-F087-85CD-E0BF9C20D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EB74-F019-4B8B-8ED8-AF7BE3203E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3061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0"/>
    </mc:Choice>
    <mc:Fallback>
      <p:transition advClick="0" advTm="2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263C82-77C4-3FBC-9218-E1FC3619E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C812D74-6084-A5F8-6B0E-4DACB72E7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06B9241-BEEB-103E-6884-841F215B86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39019A1-D344-3979-6BA0-B5FC677CD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3986-E604-494B-B29B-848CB0966887}" type="datetime1">
              <a:rPr lang="es-ES" smtClean="0"/>
              <a:t>08/11/2022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C1A360F-2ADA-F389-697C-4E045EA2B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I Congreso de Innovación Docente de la Universidad de Murcia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1DAFF43-B796-8FA5-B6D9-92A36B79A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EB74-F019-4B8B-8ED8-AF7BE3203E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4433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0"/>
    </mc:Choice>
    <mc:Fallback>
      <p:transition advClick="0" advTm="2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03E1F0-5634-BCA7-92E6-D83021BA3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E483861-1FB2-CEBA-C054-83972B9841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50D1DDD-F029-4FC2-E36C-6440F944F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267BCBE-82A3-7252-6CD8-C11842572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25DB-F726-4830-A3A6-2FC8B97427BC}" type="datetime1">
              <a:rPr lang="es-ES" smtClean="0"/>
              <a:t>08/11/2022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2DF4F9-54E7-1580-2395-FD6BDF759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I Congreso de Innovación Docente de la Universidad de Murcia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90268C0-6B91-326F-27AF-DD65E4270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EB74-F019-4B8B-8ED8-AF7BE3203E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779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0"/>
    </mc:Choice>
    <mc:Fallback>
      <p:transition advClick="0" advTm="2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1234641-A021-3797-B267-ADA2FBEB2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549F162-4C4D-AA45-C836-BB3BC65BBF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C73707-4027-83D8-CB8A-7413610CD5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144EB-32F8-49A7-A92B-3F8AFC1B37AA}" type="datetime1">
              <a:rPr lang="es-ES" smtClean="0"/>
              <a:t>08/11/2022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569894-8A2D-5C2B-DC7B-74AC6C1742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/>
              <a:t>I Congreso de Innovación Docente de la Universidad de Murcia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4D0537-B0A4-C608-5736-B22B75FBD6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AEB74-F019-4B8B-8ED8-AF7BE3203E6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0135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0" advClick="0" advTm="20000"/>
    </mc:Choice>
    <mc:Fallback>
      <p:transition advClick="0" advTm="20000"/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C765492-3328-6983-4253-8E77F31D5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A667D8A-F388-9FEA-48EE-BDEF09D82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1545FD-54B5-78DA-5C70-17156AF3FD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85CAC-C0AA-4CB2-8A20-A55701036049}" type="datetimeFigureOut">
              <a:rPr lang="es-ES" smtClean="0"/>
              <a:t>08/11/2022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AB7301-CEB8-C5B0-8E7B-4CF243BBEE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76D725-E1A4-584B-A278-39EC50EF84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C4BF0-F158-499B-8E98-8036C08C61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029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p14:dur="0" advClick="0" advTm="20000"/>
    </mc:Choice>
    <mc:Fallback>
      <p:transition advClick="0" advTm="20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740DA5A8-C6EE-2D63-A66A-2B824124F6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5FAC6784-A3BB-9520-AB9D-79FAA597B8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5208" y="1588480"/>
            <a:ext cx="8537488" cy="1655762"/>
          </a:xfrm>
        </p:spPr>
        <p:txBody>
          <a:bodyPr/>
          <a:lstStyle/>
          <a:p>
            <a:pPr algn="l"/>
            <a:r>
              <a:rPr lang="es-ES" dirty="0"/>
              <a:t>Título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865A1D1A-49F6-5C8A-C32D-8280D703E664}"/>
              </a:ext>
            </a:extLst>
          </p:cNvPr>
          <p:cNvSpPr txBox="1">
            <a:spLocks/>
          </p:cNvSpPr>
          <p:nvPr/>
        </p:nvSpPr>
        <p:spPr>
          <a:xfrm>
            <a:off x="275208" y="5202238"/>
            <a:ext cx="5224444" cy="131397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dirty="0"/>
              <a:t>Autores:</a:t>
            </a:r>
          </a:p>
          <a:p>
            <a:pPr algn="l"/>
            <a:r>
              <a:rPr lang="es-ES" dirty="0"/>
              <a:t>Nombre Apellido Apellido</a:t>
            </a:r>
          </a:p>
          <a:p>
            <a:pPr algn="l"/>
            <a:r>
              <a:rPr lang="es-ES" dirty="0"/>
              <a:t>Nombre Apellido Apellido</a:t>
            </a:r>
          </a:p>
        </p:txBody>
      </p:sp>
      <p:sp>
        <p:nvSpPr>
          <p:cNvPr id="2" name="Subtítulo 2">
            <a:extLst>
              <a:ext uri="{FF2B5EF4-FFF2-40B4-BE49-F238E27FC236}">
                <a16:creationId xmlns:a16="http://schemas.microsoft.com/office/drawing/2014/main" id="{42A65CE8-BE94-5BAE-B6A4-6BFD310A3A0E}"/>
              </a:ext>
            </a:extLst>
          </p:cNvPr>
          <p:cNvSpPr txBox="1">
            <a:spLocks/>
          </p:cNvSpPr>
          <p:nvPr/>
        </p:nvSpPr>
        <p:spPr>
          <a:xfrm>
            <a:off x="6025108" y="512024"/>
            <a:ext cx="4563122" cy="916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b="1" dirty="0">
                <a:solidFill>
                  <a:srgbClr val="CE1628"/>
                </a:solidFill>
              </a:rPr>
              <a:t>I Congreso de Innovación Docente de la Universidad de Murcia</a:t>
            </a:r>
          </a:p>
        </p:txBody>
      </p:sp>
    </p:spTree>
    <p:extLst>
      <p:ext uri="{BB962C8B-B14F-4D97-AF65-F5344CB8AC3E}">
        <p14:creationId xmlns:p14="http://schemas.microsoft.com/office/powerpoint/2010/main" val="1864119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0"/>
    </mc:Choice>
    <mc:Fallback>
      <p:transition advClick="0" advTm="20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3274951-A660-B37C-8B17-C61DA65DB6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5417" b="80671"/>
          <a:stretch/>
        </p:blipFill>
        <p:spPr>
          <a:xfrm>
            <a:off x="0" y="0"/>
            <a:ext cx="2997200" cy="132556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9CEE8E7-310D-E4C3-6F23-A067E5059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3813"/>
            <a:ext cx="10515600" cy="1325563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518275-30BD-430C-3CDE-D04768451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91775"/>
            <a:ext cx="10515600" cy="3185188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3B5F9D-E928-8B50-22F8-276D0E868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EB74-F019-4B8B-8ED8-AF7BE3203E68}" type="slidenum">
              <a:rPr lang="es-ES" smtClean="0"/>
              <a:t>10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9E45EC8-C87F-F662-379C-B07FE9107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95700" y="6356349"/>
            <a:ext cx="4114800" cy="365125"/>
          </a:xfrm>
        </p:spPr>
        <p:txBody>
          <a:bodyPr/>
          <a:lstStyle/>
          <a:p>
            <a:r>
              <a:rPr lang="es-ES" dirty="0"/>
              <a:t>I Congreso de Innovación Docente de la Universidad de Murcia</a:t>
            </a:r>
          </a:p>
        </p:txBody>
      </p:sp>
    </p:spTree>
    <p:extLst>
      <p:ext uri="{BB962C8B-B14F-4D97-AF65-F5344CB8AC3E}">
        <p14:creationId xmlns:p14="http://schemas.microsoft.com/office/powerpoint/2010/main" val="1190038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0"/>
    </mc:Choice>
    <mc:Fallback>
      <p:transition advClick="0" advTm="20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3274951-A660-B37C-8B17-C61DA65DB6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5417" b="80671"/>
          <a:stretch/>
        </p:blipFill>
        <p:spPr>
          <a:xfrm>
            <a:off x="0" y="0"/>
            <a:ext cx="2997200" cy="132556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9CEE8E7-310D-E4C3-6F23-A067E5059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3813"/>
            <a:ext cx="10515600" cy="1325563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518275-30BD-430C-3CDE-D04768451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91775"/>
            <a:ext cx="10515600" cy="3185188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3B5F9D-E928-8B50-22F8-276D0E868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EB74-F019-4B8B-8ED8-AF7BE3203E68}" type="slidenum">
              <a:rPr lang="es-ES" smtClean="0"/>
              <a:t>11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9E45EC8-C87F-F662-379C-B07FE9107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95700" y="6356349"/>
            <a:ext cx="4114800" cy="365125"/>
          </a:xfrm>
        </p:spPr>
        <p:txBody>
          <a:bodyPr/>
          <a:lstStyle/>
          <a:p>
            <a:r>
              <a:rPr lang="es-ES" dirty="0"/>
              <a:t>I Congreso de Innovación Docente de la Universidad de Murcia</a:t>
            </a:r>
          </a:p>
        </p:txBody>
      </p:sp>
    </p:spTree>
    <p:extLst>
      <p:ext uri="{BB962C8B-B14F-4D97-AF65-F5344CB8AC3E}">
        <p14:creationId xmlns:p14="http://schemas.microsoft.com/office/powerpoint/2010/main" val="3009082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0"/>
    </mc:Choice>
    <mc:Fallback>
      <p:transition advClick="0" advTm="20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3274951-A660-B37C-8B17-C61DA65DB6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5417" b="80671"/>
          <a:stretch/>
        </p:blipFill>
        <p:spPr>
          <a:xfrm>
            <a:off x="0" y="0"/>
            <a:ext cx="2997200" cy="132556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9CEE8E7-310D-E4C3-6F23-A067E5059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3813"/>
            <a:ext cx="10515600" cy="1325563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518275-30BD-430C-3CDE-D04768451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91775"/>
            <a:ext cx="10515600" cy="3185188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3B5F9D-E928-8B50-22F8-276D0E868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EB74-F019-4B8B-8ED8-AF7BE3203E68}" type="slidenum">
              <a:rPr lang="es-ES" smtClean="0"/>
              <a:t>12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9E45EC8-C87F-F662-379C-B07FE9107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95700" y="6356349"/>
            <a:ext cx="4114800" cy="365125"/>
          </a:xfrm>
        </p:spPr>
        <p:txBody>
          <a:bodyPr/>
          <a:lstStyle/>
          <a:p>
            <a:r>
              <a:rPr lang="es-ES" dirty="0"/>
              <a:t>I Congreso de Innovación Docente de la Universidad de Murcia</a:t>
            </a:r>
          </a:p>
        </p:txBody>
      </p:sp>
    </p:spTree>
    <p:extLst>
      <p:ext uri="{BB962C8B-B14F-4D97-AF65-F5344CB8AC3E}">
        <p14:creationId xmlns:p14="http://schemas.microsoft.com/office/powerpoint/2010/main" val="3449558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0"/>
    </mc:Choice>
    <mc:Fallback>
      <p:transition advClick="0" advTm="20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3274951-A660-B37C-8B17-C61DA65DB6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5417" b="80671"/>
          <a:stretch/>
        </p:blipFill>
        <p:spPr>
          <a:xfrm>
            <a:off x="0" y="0"/>
            <a:ext cx="2997200" cy="132556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9CEE8E7-310D-E4C3-6F23-A067E5059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3813"/>
            <a:ext cx="10515600" cy="1325563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518275-30BD-430C-3CDE-D04768451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91775"/>
            <a:ext cx="10515600" cy="3185188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3B5F9D-E928-8B50-22F8-276D0E868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EB74-F019-4B8B-8ED8-AF7BE3203E68}" type="slidenum">
              <a:rPr lang="es-ES" smtClean="0"/>
              <a:t>13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9E45EC8-C87F-F662-379C-B07FE9107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95700" y="6356349"/>
            <a:ext cx="4114800" cy="365125"/>
          </a:xfrm>
        </p:spPr>
        <p:txBody>
          <a:bodyPr/>
          <a:lstStyle/>
          <a:p>
            <a:r>
              <a:rPr lang="es-ES" dirty="0"/>
              <a:t>I Congreso de Innovación Docente de la Universidad de Murcia</a:t>
            </a:r>
          </a:p>
        </p:txBody>
      </p:sp>
    </p:spTree>
    <p:extLst>
      <p:ext uri="{BB962C8B-B14F-4D97-AF65-F5344CB8AC3E}">
        <p14:creationId xmlns:p14="http://schemas.microsoft.com/office/powerpoint/2010/main" val="1327571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0"/>
    </mc:Choice>
    <mc:Fallback>
      <p:transition advClick="0" advTm="20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3274951-A660-B37C-8B17-C61DA65DB6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5417" b="80671"/>
          <a:stretch/>
        </p:blipFill>
        <p:spPr>
          <a:xfrm>
            <a:off x="0" y="0"/>
            <a:ext cx="2997200" cy="132556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9CEE8E7-310D-E4C3-6F23-A067E5059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3813"/>
            <a:ext cx="10515600" cy="1325563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518275-30BD-430C-3CDE-D04768451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91775"/>
            <a:ext cx="10515600" cy="3185188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3B5F9D-E928-8B50-22F8-276D0E868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EB74-F019-4B8B-8ED8-AF7BE3203E68}" type="slidenum">
              <a:rPr lang="es-ES" smtClean="0"/>
              <a:t>14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9E45EC8-C87F-F662-379C-B07FE9107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95700" y="6356349"/>
            <a:ext cx="4114800" cy="365125"/>
          </a:xfrm>
        </p:spPr>
        <p:txBody>
          <a:bodyPr/>
          <a:lstStyle/>
          <a:p>
            <a:r>
              <a:rPr lang="es-ES" dirty="0"/>
              <a:t>I Congreso de Innovación Docente de la Universidad de Murcia</a:t>
            </a:r>
          </a:p>
        </p:txBody>
      </p:sp>
    </p:spTree>
    <p:extLst>
      <p:ext uri="{BB962C8B-B14F-4D97-AF65-F5344CB8AC3E}">
        <p14:creationId xmlns:p14="http://schemas.microsoft.com/office/powerpoint/2010/main" val="1072912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0"/>
    </mc:Choice>
    <mc:Fallback>
      <p:transition advClick="0" advTm="20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3274951-A660-B37C-8B17-C61DA65DB6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5417" b="80671"/>
          <a:stretch/>
        </p:blipFill>
        <p:spPr>
          <a:xfrm>
            <a:off x="0" y="0"/>
            <a:ext cx="2997200" cy="132556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9CEE8E7-310D-E4C3-6F23-A067E5059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3813"/>
            <a:ext cx="10515600" cy="1325563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518275-30BD-430C-3CDE-D04768451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91775"/>
            <a:ext cx="10515600" cy="3185188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3B5F9D-E928-8B50-22F8-276D0E868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EB74-F019-4B8B-8ED8-AF7BE3203E68}" type="slidenum">
              <a:rPr lang="es-ES" smtClean="0"/>
              <a:t>15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9E45EC8-C87F-F662-379C-B07FE9107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95700" y="6356349"/>
            <a:ext cx="4114800" cy="365125"/>
          </a:xfrm>
        </p:spPr>
        <p:txBody>
          <a:bodyPr/>
          <a:lstStyle/>
          <a:p>
            <a:r>
              <a:rPr lang="es-ES" dirty="0"/>
              <a:t>I Congreso de Innovación Docente de la Universidad de Murcia</a:t>
            </a:r>
          </a:p>
        </p:txBody>
      </p:sp>
    </p:spTree>
    <p:extLst>
      <p:ext uri="{BB962C8B-B14F-4D97-AF65-F5344CB8AC3E}">
        <p14:creationId xmlns:p14="http://schemas.microsoft.com/office/powerpoint/2010/main" val="2233143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0"/>
    </mc:Choice>
    <mc:Fallback>
      <p:transition advClick="0" advTm="20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3274951-A660-B37C-8B17-C61DA65DB6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5417" b="80671"/>
          <a:stretch/>
        </p:blipFill>
        <p:spPr>
          <a:xfrm>
            <a:off x="0" y="0"/>
            <a:ext cx="2997200" cy="132556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9CEE8E7-310D-E4C3-6F23-A067E5059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3813"/>
            <a:ext cx="10515600" cy="1325563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518275-30BD-430C-3CDE-D04768451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91775"/>
            <a:ext cx="10515600" cy="3185188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3B5F9D-E928-8B50-22F8-276D0E868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EB74-F019-4B8B-8ED8-AF7BE3203E68}" type="slidenum">
              <a:rPr lang="es-ES" smtClean="0"/>
              <a:t>16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9E45EC8-C87F-F662-379C-B07FE9107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95700" y="6356349"/>
            <a:ext cx="4114800" cy="365125"/>
          </a:xfrm>
        </p:spPr>
        <p:txBody>
          <a:bodyPr/>
          <a:lstStyle/>
          <a:p>
            <a:r>
              <a:rPr lang="es-ES" dirty="0"/>
              <a:t>I Congreso de Innovación Docente de la Universidad de Murcia</a:t>
            </a:r>
          </a:p>
        </p:txBody>
      </p:sp>
    </p:spTree>
    <p:extLst>
      <p:ext uri="{BB962C8B-B14F-4D97-AF65-F5344CB8AC3E}">
        <p14:creationId xmlns:p14="http://schemas.microsoft.com/office/powerpoint/2010/main" val="181800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0"/>
    </mc:Choice>
    <mc:Fallback>
      <p:transition advClick="0" advTm="20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3274951-A660-B37C-8B17-C61DA65DB6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5417" b="80671"/>
          <a:stretch/>
        </p:blipFill>
        <p:spPr>
          <a:xfrm>
            <a:off x="0" y="0"/>
            <a:ext cx="2997200" cy="132556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9CEE8E7-310D-E4C3-6F23-A067E5059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3813"/>
            <a:ext cx="10515600" cy="1325563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518275-30BD-430C-3CDE-D04768451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91775"/>
            <a:ext cx="10515600" cy="3185188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3B5F9D-E928-8B50-22F8-276D0E868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EB74-F019-4B8B-8ED8-AF7BE3203E68}" type="slidenum">
              <a:rPr lang="es-ES" smtClean="0"/>
              <a:t>17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9E45EC8-C87F-F662-379C-B07FE9107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95700" y="6356349"/>
            <a:ext cx="4114800" cy="365125"/>
          </a:xfrm>
        </p:spPr>
        <p:txBody>
          <a:bodyPr/>
          <a:lstStyle/>
          <a:p>
            <a:r>
              <a:rPr lang="es-ES" dirty="0"/>
              <a:t>I Congreso de Innovación Docente de la Universidad de Murcia</a:t>
            </a:r>
          </a:p>
        </p:txBody>
      </p:sp>
    </p:spTree>
    <p:extLst>
      <p:ext uri="{BB962C8B-B14F-4D97-AF65-F5344CB8AC3E}">
        <p14:creationId xmlns:p14="http://schemas.microsoft.com/office/powerpoint/2010/main" val="3431618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0"/>
    </mc:Choice>
    <mc:Fallback>
      <p:transition advClick="0" advTm="20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3274951-A660-B37C-8B17-C61DA65DB6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5417" b="80671"/>
          <a:stretch/>
        </p:blipFill>
        <p:spPr>
          <a:xfrm>
            <a:off x="0" y="0"/>
            <a:ext cx="2997200" cy="132556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9CEE8E7-310D-E4C3-6F23-A067E5059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3813"/>
            <a:ext cx="10515600" cy="1325563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518275-30BD-430C-3CDE-D04768451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91775"/>
            <a:ext cx="10515600" cy="3185188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3B5F9D-E928-8B50-22F8-276D0E868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EB74-F019-4B8B-8ED8-AF7BE3203E68}" type="slidenum">
              <a:rPr lang="es-ES" smtClean="0"/>
              <a:t>18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9E45EC8-C87F-F662-379C-B07FE9107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95700" y="6356349"/>
            <a:ext cx="4114800" cy="365125"/>
          </a:xfrm>
        </p:spPr>
        <p:txBody>
          <a:bodyPr/>
          <a:lstStyle/>
          <a:p>
            <a:r>
              <a:rPr lang="es-ES" dirty="0"/>
              <a:t>I Congreso de Innovación Docente de la Universidad de Murcia</a:t>
            </a:r>
          </a:p>
        </p:txBody>
      </p:sp>
    </p:spTree>
    <p:extLst>
      <p:ext uri="{BB962C8B-B14F-4D97-AF65-F5344CB8AC3E}">
        <p14:creationId xmlns:p14="http://schemas.microsoft.com/office/powerpoint/2010/main" val="2414370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0"/>
    </mc:Choice>
    <mc:Fallback>
      <p:transition advClick="0" advTm="20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3274951-A660-B37C-8B17-C61DA65DB6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5417" b="80671"/>
          <a:stretch/>
        </p:blipFill>
        <p:spPr>
          <a:xfrm>
            <a:off x="0" y="0"/>
            <a:ext cx="2997200" cy="132556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9CEE8E7-310D-E4C3-6F23-A067E5059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3813"/>
            <a:ext cx="10515600" cy="1325563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518275-30BD-430C-3CDE-D04768451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91775"/>
            <a:ext cx="10515600" cy="3185188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3B5F9D-E928-8B50-22F8-276D0E868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EB74-F019-4B8B-8ED8-AF7BE3203E68}" type="slidenum">
              <a:rPr lang="es-ES" smtClean="0"/>
              <a:t>19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9E45EC8-C87F-F662-379C-B07FE9107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95700" y="6356349"/>
            <a:ext cx="4114800" cy="365125"/>
          </a:xfrm>
        </p:spPr>
        <p:txBody>
          <a:bodyPr/>
          <a:lstStyle/>
          <a:p>
            <a:r>
              <a:rPr lang="es-ES" dirty="0"/>
              <a:t>I Congreso de Innovación Docente de la Universidad de Murcia</a:t>
            </a:r>
          </a:p>
        </p:txBody>
      </p:sp>
    </p:spTree>
    <p:extLst>
      <p:ext uri="{BB962C8B-B14F-4D97-AF65-F5344CB8AC3E}">
        <p14:creationId xmlns:p14="http://schemas.microsoft.com/office/powerpoint/2010/main" val="2738753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0"/>
    </mc:Choice>
    <mc:Fallback>
      <p:transition advClick="0" advTm="2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3274951-A660-B37C-8B17-C61DA65DB6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5417" b="80671"/>
          <a:stretch/>
        </p:blipFill>
        <p:spPr>
          <a:xfrm>
            <a:off x="0" y="0"/>
            <a:ext cx="2997200" cy="132556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9CEE8E7-310D-E4C3-6F23-A067E5059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3813"/>
            <a:ext cx="10515600" cy="1325563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518275-30BD-430C-3CDE-D04768451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91775"/>
            <a:ext cx="10515600" cy="3185188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3B5F9D-E928-8B50-22F8-276D0E868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EB74-F019-4B8B-8ED8-AF7BE3203E68}" type="slidenum">
              <a:rPr lang="es-ES" smtClean="0"/>
              <a:t>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9E45EC8-C87F-F662-379C-B07FE9107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95700" y="6356349"/>
            <a:ext cx="4114800" cy="365125"/>
          </a:xfrm>
        </p:spPr>
        <p:txBody>
          <a:bodyPr/>
          <a:lstStyle/>
          <a:p>
            <a:r>
              <a:rPr lang="es-ES" dirty="0"/>
              <a:t>I Congreso de Innovación Docente de la Universidad de Murcia</a:t>
            </a:r>
          </a:p>
        </p:txBody>
      </p:sp>
    </p:spTree>
    <p:extLst>
      <p:ext uri="{BB962C8B-B14F-4D97-AF65-F5344CB8AC3E}">
        <p14:creationId xmlns:p14="http://schemas.microsoft.com/office/powerpoint/2010/main" val="1925778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0"/>
    </mc:Choice>
    <mc:Fallback>
      <p:transition advClick="0" advTm="20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890093C3-AF5A-F048-0AE4-DDC89F6906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</p:spPr>
      </p:pic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F03799BC-04C0-82BF-26A6-11038BD5E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EB74-F019-4B8B-8ED8-AF7BE3203E68}" type="slidenum">
              <a:rPr lang="es-ES" smtClean="0"/>
              <a:t>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EDA78A0-0F63-CAEF-32FB-41FDE011C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I Congreso de Innovación Docente de la Universidad de Murcia</a:t>
            </a:r>
          </a:p>
        </p:txBody>
      </p:sp>
    </p:spTree>
    <p:extLst>
      <p:ext uri="{BB962C8B-B14F-4D97-AF65-F5344CB8AC3E}">
        <p14:creationId xmlns:p14="http://schemas.microsoft.com/office/powerpoint/2010/main" val="2408024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0"/>
    </mc:Choice>
    <mc:Fallback>
      <p:transition advClick="0" advTm="2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3274951-A660-B37C-8B17-C61DA65DB6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5417" b="80671"/>
          <a:stretch/>
        </p:blipFill>
        <p:spPr>
          <a:xfrm>
            <a:off x="0" y="0"/>
            <a:ext cx="2997200" cy="132556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9CEE8E7-310D-E4C3-6F23-A067E5059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3813"/>
            <a:ext cx="10515600" cy="1325563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518275-30BD-430C-3CDE-D04768451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91775"/>
            <a:ext cx="10515600" cy="3185188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3B5F9D-E928-8B50-22F8-276D0E868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EB74-F019-4B8B-8ED8-AF7BE3203E68}" type="slidenum">
              <a:rPr lang="es-ES" smtClean="0"/>
              <a:t>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9E45EC8-C87F-F662-379C-B07FE9107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95700" y="6356349"/>
            <a:ext cx="4114800" cy="365125"/>
          </a:xfrm>
        </p:spPr>
        <p:txBody>
          <a:bodyPr/>
          <a:lstStyle/>
          <a:p>
            <a:r>
              <a:rPr lang="es-ES" dirty="0"/>
              <a:t>I Congreso de Innovación Docente de la Universidad de Murcia</a:t>
            </a:r>
          </a:p>
        </p:txBody>
      </p:sp>
    </p:spTree>
    <p:extLst>
      <p:ext uri="{BB962C8B-B14F-4D97-AF65-F5344CB8AC3E}">
        <p14:creationId xmlns:p14="http://schemas.microsoft.com/office/powerpoint/2010/main" val="4184722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0"/>
    </mc:Choice>
    <mc:Fallback>
      <p:transition advClick="0" advTm="2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3274951-A660-B37C-8B17-C61DA65DB6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5417" b="80671"/>
          <a:stretch/>
        </p:blipFill>
        <p:spPr>
          <a:xfrm>
            <a:off x="0" y="0"/>
            <a:ext cx="2997200" cy="132556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9CEE8E7-310D-E4C3-6F23-A067E5059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3813"/>
            <a:ext cx="10515600" cy="1325563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518275-30BD-430C-3CDE-D04768451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91775"/>
            <a:ext cx="10515600" cy="3185188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3B5F9D-E928-8B50-22F8-276D0E868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EB74-F019-4B8B-8ED8-AF7BE3203E68}" type="slidenum">
              <a:rPr lang="es-ES" smtClean="0"/>
              <a:t>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9E45EC8-C87F-F662-379C-B07FE9107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95700" y="6356349"/>
            <a:ext cx="4114800" cy="365125"/>
          </a:xfrm>
        </p:spPr>
        <p:txBody>
          <a:bodyPr/>
          <a:lstStyle/>
          <a:p>
            <a:r>
              <a:rPr lang="es-ES" dirty="0"/>
              <a:t>I Congreso de Innovación Docente de la Universidad de Murcia</a:t>
            </a:r>
          </a:p>
        </p:txBody>
      </p:sp>
    </p:spTree>
    <p:extLst>
      <p:ext uri="{BB962C8B-B14F-4D97-AF65-F5344CB8AC3E}">
        <p14:creationId xmlns:p14="http://schemas.microsoft.com/office/powerpoint/2010/main" val="2241025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0"/>
    </mc:Choice>
    <mc:Fallback>
      <p:transition advClick="0" advTm="2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3274951-A660-B37C-8B17-C61DA65DB6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5417" b="80671"/>
          <a:stretch/>
        </p:blipFill>
        <p:spPr>
          <a:xfrm>
            <a:off x="0" y="0"/>
            <a:ext cx="2997200" cy="132556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9CEE8E7-310D-E4C3-6F23-A067E5059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3813"/>
            <a:ext cx="10515600" cy="1325563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518275-30BD-430C-3CDE-D04768451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91775"/>
            <a:ext cx="10515600" cy="3185188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3B5F9D-E928-8B50-22F8-276D0E868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EB74-F019-4B8B-8ED8-AF7BE3203E68}" type="slidenum">
              <a:rPr lang="es-ES" smtClean="0"/>
              <a:t>5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9E45EC8-C87F-F662-379C-B07FE9107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95700" y="6356349"/>
            <a:ext cx="4114800" cy="365125"/>
          </a:xfrm>
        </p:spPr>
        <p:txBody>
          <a:bodyPr/>
          <a:lstStyle/>
          <a:p>
            <a:r>
              <a:rPr lang="es-ES" dirty="0"/>
              <a:t>I Congreso de Innovación Docente de la Universidad de Murcia</a:t>
            </a:r>
          </a:p>
        </p:txBody>
      </p:sp>
    </p:spTree>
    <p:extLst>
      <p:ext uri="{BB962C8B-B14F-4D97-AF65-F5344CB8AC3E}">
        <p14:creationId xmlns:p14="http://schemas.microsoft.com/office/powerpoint/2010/main" val="3867645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0"/>
    </mc:Choice>
    <mc:Fallback>
      <p:transition advClick="0" advTm="2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3274951-A660-B37C-8B17-C61DA65DB6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5417" b="80671"/>
          <a:stretch/>
        </p:blipFill>
        <p:spPr>
          <a:xfrm>
            <a:off x="0" y="0"/>
            <a:ext cx="2997200" cy="132556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9CEE8E7-310D-E4C3-6F23-A067E5059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3813"/>
            <a:ext cx="10515600" cy="1325563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518275-30BD-430C-3CDE-D04768451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91775"/>
            <a:ext cx="10515600" cy="3185188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3B5F9D-E928-8B50-22F8-276D0E868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EB74-F019-4B8B-8ED8-AF7BE3203E68}" type="slidenum">
              <a:rPr lang="es-ES" smtClean="0"/>
              <a:t>6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9E45EC8-C87F-F662-379C-B07FE9107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95700" y="6356349"/>
            <a:ext cx="4114800" cy="365125"/>
          </a:xfrm>
        </p:spPr>
        <p:txBody>
          <a:bodyPr/>
          <a:lstStyle/>
          <a:p>
            <a:r>
              <a:rPr lang="es-ES" dirty="0"/>
              <a:t>I Congreso de Innovación Docente de la Universidad de Murcia</a:t>
            </a:r>
          </a:p>
        </p:txBody>
      </p:sp>
    </p:spTree>
    <p:extLst>
      <p:ext uri="{BB962C8B-B14F-4D97-AF65-F5344CB8AC3E}">
        <p14:creationId xmlns:p14="http://schemas.microsoft.com/office/powerpoint/2010/main" val="2567317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0"/>
    </mc:Choice>
    <mc:Fallback>
      <p:transition advClick="0" advTm="20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3274951-A660-B37C-8B17-C61DA65DB6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5417" b="80671"/>
          <a:stretch/>
        </p:blipFill>
        <p:spPr>
          <a:xfrm>
            <a:off x="0" y="0"/>
            <a:ext cx="2997200" cy="132556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9CEE8E7-310D-E4C3-6F23-A067E5059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3813"/>
            <a:ext cx="10515600" cy="1325563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518275-30BD-430C-3CDE-D04768451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91775"/>
            <a:ext cx="10515600" cy="3185188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3B5F9D-E928-8B50-22F8-276D0E868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EB74-F019-4B8B-8ED8-AF7BE3203E68}" type="slidenum">
              <a:rPr lang="es-ES" smtClean="0"/>
              <a:t>7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9E45EC8-C87F-F662-379C-B07FE9107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95700" y="6356349"/>
            <a:ext cx="4114800" cy="365125"/>
          </a:xfrm>
        </p:spPr>
        <p:txBody>
          <a:bodyPr/>
          <a:lstStyle/>
          <a:p>
            <a:r>
              <a:rPr lang="es-ES" dirty="0"/>
              <a:t>I Congreso de Innovación Docente de la Universidad de Murcia</a:t>
            </a:r>
          </a:p>
        </p:txBody>
      </p:sp>
    </p:spTree>
    <p:extLst>
      <p:ext uri="{BB962C8B-B14F-4D97-AF65-F5344CB8AC3E}">
        <p14:creationId xmlns:p14="http://schemas.microsoft.com/office/powerpoint/2010/main" val="970249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0"/>
    </mc:Choice>
    <mc:Fallback>
      <p:transition advClick="0" advTm="20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3274951-A660-B37C-8B17-C61DA65DB6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5417" b="80671"/>
          <a:stretch/>
        </p:blipFill>
        <p:spPr>
          <a:xfrm>
            <a:off x="0" y="0"/>
            <a:ext cx="2997200" cy="132556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9CEE8E7-310D-E4C3-6F23-A067E5059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3813"/>
            <a:ext cx="10515600" cy="1325563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518275-30BD-430C-3CDE-D04768451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91775"/>
            <a:ext cx="10515600" cy="3185188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3B5F9D-E928-8B50-22F8-276D0E868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EB74-F019-4B8B-8ED8-AF7BE3203E68}" type="slidenum">
              <a:rPr lang="es-ES" smtClean="0"/>
              <a:t>8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9E45EC8-C87F-F662-379C-B07FE9107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95700" y="6356349"/>
            <a:ext cx="4114800" cy="365125"/>
          </a:xfrm>
        </p:spPr>
        <p:txBody>
          <a:bodyPr/>
          <a:lstStyle/>
          <a:p>
            <a:r>
              <a:rPr lang="es-ES" dirty="0"/>
              <a:t>I Congreso de Innovación Docente de la Universidad de Murcia</a:t>
            </a:r>
          </a:p>
        </p:txBody>
      </p:sp>
    </p:spTree>
    <p:extLst>
      <p:ext uri="{BB962C8B-B14F-4D97-AF65-F5344CB8AC3E}">
        <p14:creationId xmlns:p14="http://schemas.microsoft.com/office/powerpoint/2010/main" val="3426244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0"/>
    </mc:Choice>
    <mc:Fallback>
      <p:transition advClick="0" advTm="20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3274951-A660-B37C-8B17-C61DA65DB6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5417" b="80671"/>
          <a:stretch/>
        </p:blipFill>
        <p:spPr>
          <a:xfrm>
            <a:off x="0" y="0"/>
            <a:ext cx="2997200" cy="132556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9CEE8E7-310D-E4C3-6F23-A067E5059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3813"/>
            <a:ext cx="10515600" cy="1325563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518275-30BD-430C-3CDE-D04768451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91775"/>
            <a:ext cx="10515600" cy="3185188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3B5F9D-E928-8B50-22F8-276D0E868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EB74-F019-4B8B-8ED8-AF7BE3203E68}" type="slidenum">
              <a:rPr lang="es-ES" smtClean="0"/>
              <a:t>9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9E45EC8-C87F-F662-379C-B07FE9107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95700" y="6356349"/>
            <a:ext cx="4114800" cy="365125"/>
          </a:xfrm>
        </p:spPr>
        <p:txBody>
          <a:bodyPr/>
          <a:lstStyle/>
          <a:p>
            <a:r>
              <a:rPr lang="es-ES" dirty="0"/>
              <a:t>I Congreso de Innovación Docente de la Universidad de Murcia</a:t>
            </a:r>
          </a:p>
        </p:txBody>
      </p:sp>
    </p:spTree>
    <p:extLst>
      <p:ext uri="{BB962C8B-B14F-4D97-AF65-F5344CB8AC3E}">
        <p14:creationId xmlns:p14="http://schemas.microsoft.com/office/powerpoint/2010/main" val="3352719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20000"/>
    </mc:Choice>
    <mc:Fallback>
      <p:transition advClick="0" advTm="20000"/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228</Words>
  <Application>Microsoft Office PowerPoint</Application>
  <PresentationFormat>Panorámica</PresentationFormat>
  <Paragraphs>43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Tema de Office</vt:lpstr>
      <vt:lpstr>Diseño personalizado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javier.baeza</dc:creator>
  <cp:lastModifiedBy>javier.baeza</cp:lastModifiedBy>
  <cp:revision>18</cp:revision>
  <dcterms:created xsi:type="dcterms:W3CDTF">2022-10-14T09:53:37Z</dcterms:created>
  <dcterms:modified xsi:type="dcterms:W3CDTF">2022-11-08T10:39:36Z</dcterms:modified>
</cp:coreProperties>
</file>