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8"/>
  </p:normalViewPr>
  <p:slideViewPr>
    <p:cSldViewPr snapToGrid="0" snapToObjects="1">
      <p:cViewPr>
        <p:scale>
          <a:sx n="116" d="100"/>
          <a:sy n="116" d="100"/>
        </p:scale>
        <p:origin x="-1458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BD3-3F1A-0B47-8B63-BD068C0E1DF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0E8B-850E-2D4E-BC80-6D72299C92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6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BD3-3F1A-0B47-8B63-BD068C0E1DF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0E8B-850E-2D4E-BC80-6D72299C92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2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BD3-3F1A-0B47-8B63-BD068C0E1DF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0E8B-850E-2D4E-BC80-6D72299C92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BD3-3F1A-0B47-8B63-BD068C0E1DF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0E8B-850E-2D4E-BC80-6D72299C92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4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BD3-3F1A-0B47-8B63-BD068C0E1DF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0E8B-850E-2D4E-BC80-6D72299C92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2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BD3-3F1A-0B47-8B63-BD068C0E1DF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0E8B-850E-2D4E-BC80-6D72299C92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67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BD3-3F1A-0B47-8B63-BD068C0E1DF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0E8B-850E-2D4E-BC80-6D72299C92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1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BD3-3F1A-0B47-8B63-BD068C0E1DF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0E8B-850E-2D4E-BC80-6D72299C92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7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BD3-3F1A-0B47-8B63-BD068C0E1DF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0E8B-850E-2D4E-BC80-6D72299C92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39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BD3-3F1A-0B47-8B63-BD068C0E1DF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0E8B-850E-2D4E-BC80-6D72299C92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54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BD3-3F1A-0B47-8B63-BD068C0E1DF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0E8B-850E-2D4E-BC80-6D72299C92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2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to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C1BD3-3F1A-0B47-8B63-BD068C0E1DF7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A0E8B-850E-2D4E-BC80-6D72299C9239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971600" y="6523603"/>
            <a:ext cx="8172400" cy="334397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768312" y="6443286"/>
            <a:ext cx="659102" cy="45677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EC248AB-E565-412B-9D95-9B07D6A4F3F3}" type="slidenum">
              <a:rPr lang="en-GB" sz="1400" smtClean="0">
                <a:solidFill>
                  <a:schemeClr val="accent6"/>
                </a:solidFill>
                <a:latin typeface="Arial Black" pitchFamily="34" charset="0"/>
              </a:rPr>
              <a:pPr/>
              <a:t>‹Nº›</a:t>
            </a:fld>
            <a:endParaRPr lang="en-GB" dirty="0">
              <a:solidFill>
                <a:schemeClr val="accent6"/>
              </a:solidFill>
              <a:latin typeface="Arial Black" pitchFamily="34" charset="0"/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925400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de 20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049690" y="6669360"/>
            <a:ext cx="7632848" cy="72008"/>
          </a:xfrm>
          <a:prstGeom prst="line">
            <a:avLst/>
          </a:prstGeom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662207" y="5936238"/>
            <a:ext cx="84078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400" b="1" dirty="0" smtClean="0"/>
              <a:t>XVIII </a:t>
            </a:r>
            <a:r>
              <a:rPr lang="es-ES_tradnl" sz="1400" b="1" dirty="0"/>
              <a:t>SIMPOSIO CEA DE INGENIERÍA DE </a:t>
            </a:r>
            <a:r>
              <a:rPr lang="es-ES_tradnl" sz="1400" b="1" dirty="0" smtClean="0"/>
              <a:t>CONTROL Y</a:t>
            </a:r>
            <a:r>
              <a:rPr lang="es-ES_tradnl" sz="1400" b="1" baseline="0" dirty="0" smtClean="0"/>
              <a:t> </a:t>
            </a:r>
            <a:r>
              <a:rPr lang="es-ES_tradnl" sz="1400" b="1" baseline="0" dirty="0" smtClean="0"/>
              <a:t>VI SEMINARIO </a:t>
            </a:r>
            <a:r>
              <a:rPr lang="es-ES_tradnl" sz="1400" b="1" baseline="0" dirty="0" smtClean="0"/>
              <a:t>DE INNOVACIÓN DOCENTE EN AUTOMÁTICA</a:t>
            </a:r>
            <a:endParaRPr lang="es-ES_tradnl" sz="1400" b="1" dirty="0" smtClean="0"/>
          </a:p>
          <a:p>
            <a:pPr algn="ctr"/>
            <a:r>
              <a:rPr lang="es-ES_tradnl" sz="1400" dirty="0" smtClean="0"/>
              <a:t>29 de e</a:t>
            </a:r>
            <a:r>
              <a:rPr lang="es-ES_tradnl" sz="1400" baseline="0" dirty="0" smtClean="0"/>
              <a:t>nero </a:t>
            </a:r>
            <a:r>
              <a:rPr lang="es-ES_tradnl" sz="1400" baseline="0" dirty="0" smtClean="0"/>
              <a:t>a </a:t>
            </a:r>
            <a:r>
              <a:rPr lang="es-ES_tradnl" sz="1400" baseline="0" dirty="0" smtClean="0"/>
              <a:t>31 de enero</a:t>
            </a:r>
            <a:r>
              <a:rPr lang="es-ES_tradnl" sz="1400" dirty="0" smtClean="0"/>
              <a:t>, </a:t>
            </a:r>
            <a:r>
              <a:rPr lang="es-ES_tradnl" sz="1400" dirty="0" smtClean="0"/>
              <a:t>2020, </a:t>
            </a:r>
            <a:r>
              <a:rPr lang="es-ES_tradnl" sz="1400" dirty="0" smtClean="0"/>
              <a:t>Universidad</a:t>
            </a:r>
            <a:r>
              <a:rPr lang="es-ES_tradnl" sz="1400" baseline="0" dirty="0" smtClean="0"/>
              <a:t> de </a:t>
            </a:r>
            <a:r>
              <a:rPr lang="es-ES_tradnl" sz="1400" baseline="0" dirty="0" smtClean="0"/>
              <a:t>Murcia</a:t>
            </a:r>
            <a:endParaRPr lang="es-ES_tradnl" sz="1400" dirty="0"/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7" y="5424732"/>
            <a:ext cx="706514" cy="140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44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242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919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155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912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4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506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1120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478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403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607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306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877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91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877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877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877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78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765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499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179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Presentación en pantalla (4:3)</PresentationFormat>
  <Paragraphs>0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ETSE, UAB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Ramon  Vilanova</dc:creator>
  <cp:lastModifiedBy>José Francisco</cp:lastModifiedBy>
  <cp:revision>10</cp:revision>
  <dcterms:created xsi:type="dcterms:W3CDTF">2013-03-12T13:22:18Z</dcterms:created>
  <dcterms:modified xsi:type="dcterms:W3CDTF">2019-11-22T12:33:00Z</dcterms:modified>
</cp:coreProperties>
</file>